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Barlow Condensed"/>
      <p:regular r:id="rId25"/>
      <p:bold r:id="rId26"/>
      <p:italic r:id="rId27"/>
      <p:boldItalic r:id="rId28"/>
    </p:embeddedFont>
    <p:embeddedFont>
      <p:font typeface="Work Sans"/>
      <p:regular r:id="rId29"/>
      <p:bold r:id="rId30"/>
      <p:italic r:id="rId31"/>
      <p:boldItalic r:id="rId32"/>
    </p:embeddedFont>
    <p:embeddedFont>
      <p:font typeface="Arial Black"/>
      <p:regular r:id="rId33"/>
    </p:embeddedFont>
    <p:embeddedFont>
      <p:font typeface="Archivo"/>
      <p:regular r:id="rId34"/>
      <p:bold r:id="rId35"/>
      <p:italic r:id="rId36"/>
      <p:boldItalic r:id="rId37"/>
    </p:embeddedFont>
    <p:embeddedFont>
      <p:font typeface="Archivo SemiBold"/>
      <p:regular r:id="rId38"/>
      <p:bold r:id="rId39"/>
      <p:italic r:id="rId40"/>
      <p:boldItalic r:id="rId41"/>
    </p:embeddedFont>
    <p:embeddedFont>
      <p:font typeface="Work Sans Regular"/>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F2CF24-E877-4677-9FD1-C3631F2A11FA}">
  <a:tblStyle styleId="{71F2CF24-E877-4677-9FD1-C3631F2A11F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8E8E8"/>
          </a:solidFill>
        </a:fill>
      </a:tcStyle>
    </a:wholeTbl>
    <a:band1H>
      <a:tcTxStyle/>
      <a:tcStyle>
        <a:fill>
          <a:solidFill>
            <a:srgbClr val="F0CDCD"/>
          </a:solidFill>
        </a:fill>
      </a:tcStyle>
    </a:band1H>
    <a:band2H>
      <a:tcTxStyle/>
    </a:band2H>
    <a:band1V>
      <a:tcTxStyle/>
      <a:tcStyle>
        <a:fill>
          <a:solidFill>
            <a:srgbClr val="F0CDCD"/>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D970FFE5-F87E-4F5F-8690-AE3AC4F7888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ArchivoSemiBold-italic.fntdata"/><Relationship Id="rId42" Type="http://schemas.openxmlformats.org/officeDocument/2006/relationships/font" Target="fonts/WorkSansRegular-regular.fntdata"/><Relationship Id="rId41" Type="http://schemas.openxmlformats.org/officeDocument/2006/relationships/font" Target="fonts/ArchivoSemiBold-boldItalic.fntdata"/><Relationship Id="rId44" Type="http://schemas.openxmlformats.org/officeDocument/2006/relationships/font" Target="fonts/WorkSansRegular-italic.fntdata"/><Relationship Id="rId43" Type="http://schemas.openxmlformats.org/officeDocument/2006/relationships/font" Target="fonts/WorkSansRegular-bold.fntdata"/><Relationship Id="rId45" Type="http://schemas.openxmlformats.org/officeDocument/2006/relationships/font" Target="fonts/WorkSansRegular-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WorkSans-italic.fntdata"/><Relationship Id="rId30" Type="http://schemas.openxmlformats.org/officeDocument/2006/relationships/font" Target="fonts/WorkSans-bold.fntdata"/><Relationship Id="rId33" Type="http://schemas.openxmlformats.org/officeDocument/2006/relationships/font" Target="fonts/ArialBlack-regular.fntdata"/><Relationship Id="rId32" Type="http://schemas.openxmlformats.org/officeDocument/2006/relationships/font" Target="fonts/WorkSans-boldItalic.fntdata"/><Relationship Id="rId35" Type="http://schemas.openxmlformats.org/officeDocument/2006/relationships/font" Target="fonts/Archivo-bold.fntdata"/><Relationship Id="rId34" Type="http://schemas.openxmlformats.org/officeDocument/2006/relationships/font" Target="fonts/Archivo-regular.fntdata"/><Relationship Id="rId37" Type="http://schemas.openxmlformats.org/officeDocument/2006/relationships/font" Target="fonts/Archivo-boldItalic.fntdata"/><Relationship Id="rId36" Type="http://schemas.openxmlformats.org/officeDocument/2006/relationships/font" Target="fonts/Archivo-italic.fntdata"/><Relationship Id="rId39" Type="http://schemas.openxmlformats.org/officeDocument/2006/relationships/font" Target="fonts/ArchivoSemiBold-bold.fntdata"/><Relationship Id="rId38" Type="http://schemas.openxmlformats.org/officeDocument/2006/relationships/font" Target="fonts/ArchivoSemiBol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BarlowCondensed-bold.fntdata"/><Relationship Id="rId25" Type="http://schemas.openxmlformats.org/officeDocument/2006/relationships/font" Target="fonts/BarlowCondensed-regular.fntdata"/><Relationship Id="rId28" Type="http://schemas.openxmlformats.org/officeDocument/2006/relationships/font" Target="fonts/BarlowCondensed-boldItalic.fntdata"/><Relationship Id="rId27" Type="http://schemas.openxmlformats.org/officeDocument/2006/relationships/font" Target="fonts/BarlowCondensed-italic.fntdata"/><Relationship Id="rId29" Type="http://schemas.openxmlformats.org/officeDocument/2006/relationships/font" Target="fonts/WorkSans-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9pdEBeEIrFY8wQoCGYtr6N6U26ud502BCBGhZBE6EyA/edit#slide=id.ga95f50e639_0_567" TargetMode="External"/><Relationship Id="rId3" Type="http://schemas.openxmlformats.org/officeDocument/2006/relationships/hyperlink" Target="https://www.hotosm.org/updates/supporting-coronavirus-response-through-mapping-in-liberia/"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meo.com/373837936"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notes"/>
          <p:cNvSpPr txBox="1"/>
          <p:nvPr>
            <p:ph idx="1" type="body"/>
          </p:nvPr>
        </p:nvSpPr>
        <p:spPr>
          <a:xfrm>
            <a:off x="914400" y="4343400"/>
            <a:ext cx="50291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Good afternoon, and kumusta everyone! Welcome to the mapathon!</a:t>
            </a:r>
            <a:endParaRPr b="0" i="0" sz="1200" cap="none" strike="noStrike">
              <a:solidFill>
                <a:schemeClr val="dk1"/>
              </a:solidFill>
              <a:latin typeface="Calibri"/>
              <a:ea typeface="Calibri"/>
              <a:cs typeface="Calibri"/>
              <a:sym typeface="Calibri"/>
            </a:endParaRPr>
          </a:p>
        </p:txBody>
      </p:sp>
      <p:sp>
        <p:nvSpPr>
          <p:cNvPr id="445" name="Google Shape;44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a4026667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a40266672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Desktop and remote mapping</a:t>
            </a:r>
            <a:endParaRPr/>
          </a:p>
          <a:p>
            <a:pPr indent="0" lvl="0" marL="0" rtl="0" algn="l">
              <a:spcBef>
                <a:spcPts val="0"/>
              </a:spcBef>
              <a:spcAft>
                <a:spcPts val="0"/>
              </a:spcAft>
              <a:buNone/>
            </a:pPr>
            <a:r>
              <a:rPr lang="en-US"/>
              <a:t>map in the comfort of you home! map from home!</a:t>
            </a:r>
            <a:endParaRPr/>
          </a:p>
          <a:p>
            <a:pPr indent="0" lvl="0" marL="0" rtl="0" algn="l">
              <a:spcBef>
                <a:spcPts val="0"/>
              </a:spcBef>
              <a:spcAft>
                <a:spcPts val="0"/>
              </a:spcAft>
              <a:buNone/>
            </a:pPr>
            <a:r>
              <a:rPr lang="en-US"/>
              <a:t>Example of editors for OSM, widely used are…</a:t>
            </a:r>
            <a:endParaRPr/>
          </a:p>
          <a:p>
            <a:pPr indent="0" lvl="0" marL="0" rtl="0" algn="l">
              <a:spcBef>
                <a:spcPts val="0"/>
              </a:spcBef>
              <a:spcAft>
                <a:spcPts val="0"/>
              </a:spcAft>
              <a:buNone/>
            </a:pPr>
            <a:r>
              <a:rPr lang="en-US"/>
              <a:t>OSM iD editor - default editor when you go to osm.org</a:t>
            </a:r>
            <a:endParaRPr/>
          </a:p>
          <a:p>
            <a:pPr indent="0" lvl="0" marL="0" rtl="0" algn="l">
              <a:spcBef>
                <a:spcPts val="0"/>
              </a:spcBef>
              <a:spcAft>
                <a:spcPts val="0"/>
              </a:spcAft>
              <a:buNone/>
            </a:pPr>
            <a:r>
              <a:rPr lang="en-US"/>
              <a:t>HOT Tasking Manager - not really an editor, but it organizes editing by splitting a large area (of your project) into smaller areas or grids which are called tasks</a:t>
            </a:r>
            <a:endParaRPr/>
          </a:p>
          <a:p>
            <a:pPr indent="0" lvl="0" marL="0" rtl="0" algn="l">
              <a:spcBef>
                <a:spcPts val="0"/>
              </a:spcBef>
              <a:spcAft>
                <a:spcPts val="0"/>
              </a:spcAft>
              <a:buNone/>
            </a:pPr>
            <a:r>
              <a:rPr lang="en-US"/>
              <a:t>We’ll learn mo about that later</a:t>
            </a:r>
            <a:endParaRPr/>
          </a:p>
        </p:txBody>
      </p:sp>
      <p:sp>
        <p:nvSpPr>
          <p:cNvPr id="547" name="Google Shape;547;gda40266672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a40266672_2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da40266672_2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examples of mapping parties / mapathons (indoor/physical using virtual tools)</a:t>
            </a:r>
            <a:endParaRPr/>
          </a:p>
        </p:txBody>
      </p:sp>
      <p:sp>
        <p:nvSpPr>
          <p:cNvPr id="560" name="Google Shape;560;gda40266672_2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b6e64ce856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b6e64ce856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NOTE: OSM is a global community, and is a community of (small) communities.</a:t>
            </a:r>
            <a:endParaRPr/>
          </a:p>
          <a:p>
            <a:pPr indent="0" lvl="0" marL="0" rtl="0" algn="l">
              <a:spcBef>
                <a:spcPts val="0"/>
              </a:spcBef>
              <a:spcAft>
                <a:spcPts val="0"/>
              </a:spcAft>
              <a:buNone/>
            </a:pPr>
            <a:r>
              <a:rPr lang="en-US"/>
              <a:t>There are communities per city, country or region, and also thematic communities like the Humanitarian Open Mapping Community WG</a:t>
            </a:r>
            <a:endParaRPr/>
          </a:p>
          <a:p>
            <a:pPr indent="0" lvl="0" marL="0" rtl="0" algn="l">
              <a:spcBef>
                <a:spcPts val="0"/>
              </a:spcBef>
              <a:spcAft>
                <a:spcPts val="0"/>
              </a:spcAft>
              <a:buNone/>
            </a:pPr>
            <a:r>
              <a:rPr lang="en-US"/>
              <a:t>This community working group supports communities to thrive as part of a global humanitarian open mapping movement. </a:t>
            </a:r>
            <a:endParaRPr/>
          </a:p>
          <a:p>
            <a:pPr indent="0" lvl="0" marL="0" rtl="0" algn="l">
              <a:spcBef>
                <a:spcPts val="0"/>
              </a:spcBef>
              <a:spcAft>
                <a:spcPts val="0"/>
              </a:spcAft>
              <a:buNone/>
            </a:pPr>
            <a:r>
              <a:rPr lang="en-US"/>
              <a:t>More info on the link: bit.ly/communitywg</a:t>
            </a:r>
            <a:endParaRPr/>
          </a:p>
        </p:txBody>
      </p:sp>
      <p:sp>
        <p:nvSpPr>
          <p:cNvPr id="571" name="Google Shape;571;gb6e64ce856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4028dc965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d4028dc965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Advocacy community mapping (individual, small groups)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Mapping HIV facilities, initiative by Mapbeks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iLab Liberia Covid 19 Response to map healthcare facilities</a:t>
            </a:r>
            <a:endParaRPr/>
          </a:p>
          <a:p>
            <a:pPr indent="0" lvl="0" marL="0" rtl="0" algn="l">
              <a:spcBef>
                <a:spcPts val="0"/>
              </a:spcBef>
              <a:spcAft>
                <a:spcPts val="0"/>
              </a:spcAft>
              <a:buNone/>
            </a:pPr>
            <a:br>
              <a:rPr lang="en-US"/>
            </a:br>
            <a:r>
              <a:rPr lang="en-US"/>
              <a:t>From Sophie (Microgrant case study: iLab Liberia): </a:t>
            </a:r>
            <a:r>
              <a:rPr lang="en-US" u="sng">
                <a:solidFill>
                  <a:schemeClr val="hlink"/>
                </a:solidFill>
                <a:hlinkClick r:id="rId2"/>
              </a:rPr>
              <a:t>https://docs.google.com/presentation/d/19pdEBeEIrFY8wQoCGYtr6N6U26ud502BCBGhZBE6EyA/edit#slide=id.ga95f50e639_0_567</a:t>
            </a:r>
            <a:endParaRPr/>
          </a:p>
          <a:p>
            <a:pPr indent="0" lvl="0" marL="0" rtl="0" algn="l">
              <a:spcBef>
                <a:spcPts val="0"/>
              </a:spcBef>
              <a:spcAft>
                <a:spcPts val="0"/>
              </a:spcAft>
              <a:buNone/>
            </a:pPr>
            <a:r>
              <a:rPr lang="en-US" u="sng">
                <a:solidFill>
                  <a:schemeClr val="hlink"/>
                </a:solidFill>
                <a:hlinkClick r:id="rId3"/>
              </a:rPr>
              <a:t>https://www.hotosm.org/updates/supporting-coronavirus-response-through-mapping-in-liberia/</a:t>
            </a:r>
            <a:r>
              <a:rPr lang="en-US"/>
              <a:t> </a:t>
            </a:r>
            <a:endParaRPr/>
          </a:p>
        </p:txBody>
      </p:sp>
      <p:sp>
        <p:nvSpPr>
          <p:cNvPr id="582" name="Google Shape;582;gd4028dc965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d4f9920181_0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d4f9920181_0_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private sector</a:t>
            </a:r>
            <a:endParaRPr/>
          </a:p>
          <a:p>
            <a:pPr indent="0" lvl="0" marL="0" rtl="0" algn="l">
              <a:spcBef>
                <a:spcPts val="0"/>
              </a:spcBef>
              <a:spcAft>
                <a:spcPts val="0"/>
              </a:spcAft>
              <a:buNone/>
            </a:pPr>
            <a:r>
              <a:rPr lang="en-US"/>
              <a:t>eg Grab - ride-hailing app in SE Asia</a:t>
            </a:r>
            <a:endParaRPr/>
          </a:p>
          <a:p>
            <a:pPr indent="0" lvl="0" marL="0" rtl="0" algn="l">
              <a:spcBef>
                <a:spcPts val="0"/>
              </a:spcBef>
              <a:spcAft>
                <a:spcPts val="0"/>
              </a:spcAft>
              <a:buNone/>
            </a:pPr>
            <a:r>
              <a:rPr lang="en-US"/>
              <a:t>it is like uber or lyft, for navigation and direction</a:t>
            </a:r>
            <a:endParaRPr/>
          </a:p>
          <a:p>
            <a:pPr indent="0" lvl="0" marL="0" rtl="0" algn="l">
              <a:spcBef>
                <a:spcPts val="0"/>
              </a:spcBef>
              <a:spcAft>
                <a:spcPts val="0"/>
              </a:spcAft>
              <a:buNone/>
            </a:pPr>
            <a:r>
              <a:rPr lang="en-US"/>
              <a:t>Facebook -  so people are connected? who knows how FB uses maps?</a:t>
            </a:r>
            <a:endParaRPr/>
          </a:p>
        </p:txBody>
      </p:sp>
      <p:sp>
        <p:nvSpPr>
          <p:cNvPr id="592" name="Google Shape;592;gd4f9920181_0_2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6e64ce856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6e64ce856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another usecase or community of OSM - Youthmappers</a:t>
            </a:r>
            <a:endParaRPr/>
          </a:p>
          <a:p>
            <a:pPr indent="0" lvl="0" marL="0" rtl="0" algn="l">
              <a:spcBef>
                <a:spcPts val="0"/>
              </a:spcBef>
              <a:spcAft>
                <a:spcPts val="0"/>
              </a:spcAft>
              <a:buNone/>
            </a:pPr>
            <a:r>
              <a:rPr lang="en-US"/>
              <a:t>Youthmappers </a:t>
            </a:r>
            <a:r>
              <a:rPr lang="en-US"/>
              <a:t>is an international consortium of university-level student mapping clubs, with local chapters in universities of various countries.</a:t>
            </a:r>
            <a:endParaRPr/>
          </a:p>
          <a:p>
            <a:pPr indent="0" lvl="0" marL="0" rtl="0" algn="l">
              <a:spcBef>
                <a:spcPts val="0"/>
              </a:spcBef>
              <a:spcAft>
                <a:spcPts val="0"/>
              </a:spcAft>
              <a:buNone/>
            </a:pPr>
            <a:r>
              <a:rPr lang="en-US"/>
              <a:t>More info, if you would like to your university to sign up as a youthmapper: youthmappers.org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2" name="Google Shape;602;gb6e64ce856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4f9920181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d4f9920181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another usecase of OSM and why contribute?</a:t>
            </a:r>
            <a:endParaRPr/>
          </a:p>
          <a:p>
            <a:pPr indent="0" lvl="0" marL="0" rtl="0" algn="l">
              <a:spcBef>
                <a:spcPts val="0"/>
              </a:spcBef>
              <a:spcAft>
                <a:spcPts val="0"/>
              </a:spcAft>
              <a:buClr>
                <a:srgbClr val="2B2F38"/>
              </a:buClr>
              <a:buSzPts val="1400"/>
              <a:buFont typeface="Arial"/>
              <a:buNone/>
            </a:pPr>
            <a:r>
              <a:rPr lang="en-US" sz="1100">
                <a:latin typeface="Arial"/>
                <a:ea typeface="Arial"/>
                <a:cs typeface="Arial"/>
                <a:sym typeface="Arial"/>
              </a:rPr>
              <a:t>Around the world, natural disasters and humanitarian crises affect millions of individuals -- yet, in many of the areas where disasters occur, these individuals are quite literally ‘missing’ from the map. This makes it difficult for first responders to deliver life-saving aid and plan disaster relief efforts. Missing Maps was an effort established by Humanitarian OpenStreetMap Team (HOT - where I work), MSF (Doctors Without Borders), British Red Cross, and American Red Cross to create detailed digital maps of the world’s ‘unmapped’ places</a:t>
            </a:r>
            <a:endParaRPr/>
          </a:p>
        </p:txBody>
      </p:sp>
      <p:sp>
        <p:nvSpPr>
          <p:cNvPr id="612" name="Google Shape;612;gd4f9920181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ac99049ab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2B2F38"/>
              </a:buClr>
              <a:buSzPts val="1400"/>
              <a:buFont typeface="Arial"/>
              <a:buNone/>
            </a:pPr>
            <a:r>
              <a:rPr lang="en-US" sz="1100">
                <a:solidFill>
                  <a:srgbClr val="2B2F38"/>
                </a:solidFill>
                <a:latin typeface="Arial"/>
                <a:ea typeface="Arial"/>
                <a:cs typeface="Arial"/>
                <a:sym typeface="Arial"/>
              </a:rPr>
              <a:t>To put what we are doing today in context - The Missing Maps Project involves a 3 step process. Today, we’ll be conducting remote mapping, a first but crucial step in the process. It involves volunteers like yourselves looking closely at satellite imagery and adding or tracing features like buildings and roads. </a:t>
            </a:r>
            <a:endParaRPr sz="1100">
              <a:solidFill>
                <a:srgbClr val="2B2F38"/>
              </a:solidFill>
              <a:latin typeface="Arial"/>
              <a:ea typeface="Arial"/>
              <a:cs typeface="Arial"/>
              <a:sym typeface="Arial"/>
            </a:endParaRPr>
          </a:p>
          <a:p>
            <a:pPr indent="0" lvl="0" marL="0" rtl="0" algn="l">
              <a:spcBef>
                <a:spcPts val="0"/>
              </a:spcBef>
              <a:spcAft>
                <a:spcPts val="0"/>
              </a:spcAft>
              <a:buClr>
                <a:srgbClr val="2B2F38"/>
              </a:buClr>
              <a:buSzPts val="1400"/>
              <a:buFont typeface="Arial"/>
              <a:buNone/>
            </a:pPr>
            <a:r>
              <a:t/>
            </a:r>
            <a:endParaRPr sz="1100">
              <a:solidFill>
                <a:srgbClr val="2B2F38"/>
              </a:solidFill>
              <a:latin typeface="Arial"/>
              <a:ea typeface="Arial"/>
              <a:cs typeface="Arial"/>
              <a:sym typeface="Arial"/>
            </a:endParaRPr>
          </a:p>
          <a:p>
            <a:pPr indent="0" lvl="0" marL="0" rtl="0" algn="l">
              <a:spcBef>
                <a:spcPts val="0"/>
              </a:spcBef>
              <a:spcAft>
                <a:spcPts val="0"/>
              </a:spcAft>
              <a:buClr>
                <a:srgbClr val="2B2F38"/>
              </a:buClr>
              <a:buSzPts val="1400"/>
              <a:buFont typeface="Arial"/>
              <a:buNone/>
            </a:pPr>
            <a:r>
              <a:rPr lang="en-US" sz="1100">
                <a:solidFill>
                  <a:srgbClr val="2B2F38"/>
                </a:solidFill>
                <a:latin typeface="Arial"/>
                <a:ea typeface="Arial"/>
                <a:cs typeface="Arial"/>
                <a:sym typeface="Arial"/>
              </a:rPr>
              <a:t>Secondly, These maps are then checked by expert mappers we call validators. They will look closely at all the work you have done and either approve or fix it if necessary.</a:t>
            </a:r>
            <a:endParaRPr sz="1100">
              <a:solidFill>
                <a:srgbClr val="2B2F38"/>
              </a:solidFill>
              <a:latin typeface="Arial"/>
              <a:ea typeface="Arial"/>
              <a:cs typeface="Arial"/>
              <a:sym typeface="Arial"/>
            </a:endParaRPr>
          </a:p>
          <a:p>
            <a:pPr indent="0" lvl="0" marL="0" rtl="0" algn="l">
              <a:spcBef>
                <a:spcPts val="0"/>
              </a:spcBef>
              <a:spcAft>
                <a:spcPts val="0"/>
              </a:spcAft>
              <a:buClr>
                <a:srgbClr val="2B2F38"/>
              </a:buClr>
              <a:buSzPts val="1400"/>
              <a:buFont typeface="Arial"/>
              <a:buNone/>
            </a:pPr>
            <a:r>
              <a:t/>
            </a:r>
            <a:endParaRPr sz="1100">
              <a:solidFill>
                <a:srgbClr val="2B2F38"/>
              </a:solidFill>
              <a:latin typeface="Arial"/>
              <a:ea typeface="Arial"/>
              <a:cs typeface="Arial"/>
              <a:sym typeface="Arial"/>
            </a:endParaRPr>
          </a:p>
          <a:p>
            <a:pPr indent="0" lvl="0" marL="0" rtl="0" algn="l">
              <a:spcBef>
                <a:spcPts val="0"/>
              </a:spcBef>
              <a:spcAft>
                <a:spcPts val="0"/>
              </a:spcAft>
              <a:buClr>
                <a:srgbClr val="2B2F38"/>
              </a:buClr>
              <a:buSzPts val="1400"/>
              <a:buFont typeface="Arial"/>
              <a:buNone/>
            </a:pPr>
            <a:r>
              <a:rPr lang="en-US" sz="1100">
                <a:solidFill>
                  <a:srgbClr val="2B2F38"/>
                </a:solidFill>
                <a:latin typeface="Arial"/>
                <a:ea typeface="Arial"/>
                <a:cs typeface="Arial"/>
                <a:sym typeface="Arial"/>
              </a:rPr>
              <a:t>And then,  These checked maps are then often printed / taken to the field and local volunteers add crucial details like street names, place names and the locations of health centres. </a:t>
            </a:r>
            <a:endParaRPr sz="1100">
              <a:solidFill>
                <a:srgbClr val="2B2F38"/>
              </a:solidFill>
              <a:latin typeface="Arial"/>
              <a:ea typeface="Arial"/>
              <a:cs typeface="Arial"/>
              <a:sym typeface="Arial"/>
            </a:endParaRPr>
          </a:p>
          <a:p>
            <a:pPr indent="0" lvl="0" marL="0" rtl="0" algn="l">
              <a:spcBef>
                <a:spcPts val="0"/>
              </a:spcBef>
              <a:spcAft>
                <a:spcPts val="0"/>
              </a:spcAft>
              <a:buClr>
                <a:srgbClr val="2B2F38"/>
              </a:buClr>
              <a:buSzPts val="1400"/>
              <a:buFont typeface="Arial"/>
              <a:buNone/>
            </a:pPr>
            <a:r>
              <a:t/>
            </a:r>
            <a:endParaRPr sz="1100">
              <a:solidFill>
                <a:srgbClr val="2B2F38"/>
              </a:solidFill>
              <a:latin typeface="Arial"/>
              <a:ea typeface="Arial"/>
              <a:cs typeface="Arial"/>
              <a:sym typeface="Arial"/>
            </a:endParaRPr>
          </a:p>
          <a:p>
            <a:pPr indent="0" lvl="0" marL="0" rtl="0" algn="l">
              <a:spcBef>
                <a:spcPts val="0"/>
              </a:spcBef>
              <a:spcAft>
                <a:spcPts val="0"/>
              </a:spcAft>
              <a:buClr>
                <a:srgbClr val="2B2F38"/>
              </a:buClr>
              <a:buSzPts val="1400"/>
              <a:buFont typeface="Arial"/>
              <a:buNone/>
            </a:pPr>
            <a:r>
              <a:rPr lang="en-US" sz="1100">
                <a:solidFill>
                  <a:srgbClr val="2B2F38"/>
                </a:solidFill>
                <a:latin typeface="Arial"/>
                <a:ea typeface="Arial"/>
                <a:cs typeface="Arial"/>
                <a:sym typeface="Arial"/>
              </a:rPr>
              <a:t>While you can rest assured that your edits will be checked before they are used in the field, any edits you make today will be uploaded straight onto OpenStreetMap, we therefore have a responsibility as editors to ensure that our map contributions are as accurate as possible in the first instance. </a:t>
            </a:r>
            <a:endParaRPr sz="1100">
              <a:solidFill>
                <a:srgbClr val="2B2F38"/>
              </a:solidFill>
              <a:latin typeface="Arial"/>
              <a:ea typeface="Arial"/>
              <a:cs typeface="Arial"/>
              <a:sym typeface="Arial"/>
            </a:endParaRPr>
          </a:p>
          <a:p>
            <a:pPr indent="0" lvl="0" marL="0" rtl="0" algn="l">
              <a:spcBef>
                <a:spcPts val="0"/>
              </a:spcBef>
              <a:spcAft>
                <a:spcPts val="0"/>
              </a:spcAft>
              <a:buClr>
                <a:srgbClr val="2B2F38"/>
              </a:buClr>
              <a:buSzPts val="1400"/>
              <a:buFont typeface="Arial"/>
              <a:buNone/>
            </a:pPr>
            <a:r>
              <a:t/>
            </a:r>
            <a:endParaRPr>
              <a:solidFill>
                <a:srgbClr val="2B2F38"/>
              </a:solidFill>
            </a:endParaRPr>
          </a:p>
          <a:p>
            <a:pPr indent="0" lvl="0" marL="0" rtl="0" algn="l">
              <a:spcBef>
                <a:spcPts val="0"/>
              </a:spcBef>
              <a:spcAft>
                <a:spcPts val="0"/>
              </a:spcAft>
              <a:buClr>
                <a:schemeClr val="dk1"/>
              </a:buClr>
              <a:buSzPts val="1400"/>
              <a:buFont typeface="Arial"/>
              <a:buNone/>
            </a:pPr>
            <a:r>
              <a:t/>
            </a:r>
            <a:endParaRPr/>
          </a:p>
        </p:txBody>
      </p:sp>
      <p:sp>
        <p:nvSpPr>
          <p:cNvPr id="617" name="Google Shape;617;gac99049ab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ea5d4ce931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ea5d4ce931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ea5d4ce931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ee25ee4d7f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ee25ee4d7f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ee25ee4d7f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451" name="Google Shape;45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e25ee4d7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465" name="Google Shape;465;gee25ee4d7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4f9920181_0_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a:t>Brief overview of our Program today..</a:t>
            </a:r>
            <a:endParaRPr/>
          </a:p>
        </p:txBody>
      </p:sp>
      <p:sp>
        <p:nvSpPr>
          <p:cNvPr id="474" name="Google Shape;474;gd4f9920181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a40266672_2_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a40266672_2_5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Unlike Google maps, </a:t>
            </a:r>
            <a:r>
              <a:rPr lang="en-US"/>
              <a:t>OpenStreetMap is free and open! - free and open source software, Free and open formats, and free and open content</a:t>
            </a:r>
            <a:endParaRPr/>
          </a:p>
          <a:p>
            <a:pPr indent="0" lvl="0" marL="0" rtl="0" algn="l">
              <a:spcBef>
                <a:spcPts val="0"/>
              </a:spcBef>
              <a:spcAft>
                <a:spcPts val="0"/>
              </a:spcAft>
              <a:buNone/>
            </a:pPr>
            <a:r>
              <a:rPr lang="en-US"/>
              <a:t>You are free to share, create, and adapt.</a:t>
            </a:r>
            <a:endParaRPr/>
          </a:p>
          <a:p>
            <a:pPr indent="0" lvl="0" marL="0" rtl="0" algn="l">
              <a:spcBef>
                <a:spcPts val="0"/>
              </a:spcBef>
              <a:spcAft>
                <a:spcPts val="0"/>
              </a:spcAft>
              <a:buNone/>
            </a:pPr>
            <a:r>
              <a:rPr lang="en-US"/>
              <a:t> AS LONG AS YOU</a:t>
            </a:r>
            <a:endParaRPr/>
          </a:p>
          <a:p>
            <a:pPr indent="-317500" lvl="0" marL="457200" rtl="0" algn="l">
              <a:spcBef>
                <a:spcPts val="0"/>
              </a:spcBef>
              <a:spcAft>
                <a:spcPts val="0"/>
              </a:spcAft>
              <a:buSzPts val="1400"/>
              <a:buChar char="-"/>
            </a:pPr>
            <a:r>
              <a:rPr lang="en-US"/>
              <a:t>Attribute: You must attribute public use of the data. You must keep intact any notices on the original data.</a:t>
            </a:r>
            <a:endParaRPr/>
          </a:p>
          <a:p>
            <a:pPr indent="-317500" lvl="0" marL="457200" rtl="0" algn="l">
              <a:spcBef>
                <a:spcPts val="0"/>
              </a:spcBef>
              <a:spcAft>
                <a:spcPts val="0"/>
              </a:spcAft>
              <a:buSzPts val="1400"/>
              <a:buChar char="-"/>
            </a:pPr>
            <a:r>
              <a:rPr lang="en-US"/>
              <a:t>Share-Alike: If you probably use any adapted version from the data, you must also offer that adapted data under the ODbL.</a:t>
            </a:r>
            <a:endParaRPr/>
          </a:p>
          <a:p>
            <a:pPr indent="-317500" lvl="0" marL="457200" rtl="0" algn="l">
              <a:spcBef>
                <a:spcPts val="0"/>
              </a:spcBef>
              <a:spcAft>
                <a:spcPts val="0"/>
              </a:spcAft>
              <a:buSzPts val="1400"/>
              <a:buChar char="-"/>
            </a:pPr>
            <a:r>
              <a:rPr lang="en-US"/>
              <a:t>Keep open.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rgbClr val="2B2F38"/>
                </a:solidFill>
              </a:rPr>
              <a:t>OSM in Africa video: </a:t>
            </a:r>
            <a:r>
              <a:rPr lang="en-US" u="sng">
                <a:solidFill>
                  <a:srgbClr val="919CB2"/>
                </a:solidFill>
                <a:hlinkClick r:id="rId2">
                  <a:extLst>
                    <a:ext uri="{A12FA001-AC4F-418D-AE19-62706E023703}">
                      <ahyp:hlinkClr val="tx"/>
                    </a:ext>
                  </a:extLst>
                </a:hlinkClick>
              </a:rPr>
              <a:t>https://vimeo.com/373837936</a:t>
            </a:r>
            <a:r>
              <a:rPr lang="en-US">
                <a:solidFill>
                  <a:srgbClr val="2B2F38"/>
                </a:solidFill>
              </a:rPr>
              <a:t> </a:t>
            </a:r>
            <a:endParaRPr/>
          </a:p>
        </p:txBody>
      </p:sp>
      <p:sp>
        <p:nvSpPr>
          <p:cNvPr id="484" name="Google Shape;484;gda40266672_2_5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4f9920181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4f9920181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that we know OSM is free and open, who can contribute or map in OSM then?</a:t>
            </a:r>
            <a:endParaRPr/>
          </a:p>
          <a:p>
            <a:pPr indent="0" lvl="0" marL="0" rtl="0" algn="l">
              <a:spcBef>
                <a:spcPts val="0"/>
              </a:spcBef>
              <a:spcAft>
                <a:spcPts val="0"/>
              </a:spcAft>
              <a:buNone/>
            </a:pPr>
            <a:r>
              <a:rPr lang="en-US"/>
              <a:t>These are just some examples of who are the contributors who mapped in OSM.</a:t>
            </a:r>
            <a:endParaRPr/>
          </a:p>
        </p:txBody>
      </p:sp>
      <p:sp>
        <p:nvSpPr>
          <p:cNvPr id="495" name="Google Shape;495;gd4f9920181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d4f9920181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d4f9920181_0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field mapping + traditional/old school way</a:t>
            </a:r>
            <a:endParaRPr/>
          </a:p>
        </p:txBody>
      </p:sp>
      <p:sp>
        <p:nvSpPr>
          <p:cNvPr id="508" name="Google Shape;508;gd4f9920181_0_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4f9920181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4f9920181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2B2F38"/>
                </a:solidFill>
              </a:rPr>
              <a:t>field mapping + using your phones!</a:t>
            </a:r>
            <a:endParaRPr>
              <a:solidFill>
                <a:srgbClr val="2B2F38"/>
              </a:solidFill>
            </a:endParaRPr>
          </a:p>
          <a:p>
            <a:pPr indent="0" lvl="0" marL="0" rtl="0" algn="l">
              <a:spcBef>
                <a:spcPts val="0"/>
              </a:spcBef>
              <a:spcAft>
                <a:spcPts val="0"/>
              </a:spcAft>
              <a:buNone/>
            </a:pPr>
            <a:r>
              <a:rPr lang="en-US"/>
              <a:t>Mapillary - take photos for street-level imagery while you’re on bike, walking or driving!</a:t>
            </a:r>
            <a:endParaRPr/>
          </a:p>
          <a:p>
            <a:pPr indent="0" lvl="0" marL="0" rtl="0" algn="l">
              <a:spcBef>
                <a:spcPts val="0"/>
              </a:spcBef>
              <a:spcAft>
                <a:spcPts val="0"/>
              </a:spcAft>
              <a:buNone/>
            </a:pPr>
            <a:r>
              <a:rPr lang="en-US"/>
              <a:t>MapSwipe - tinder of maps!</a:t>
            </a:r>
            <a:endParaRPr/>
          </a:p>
          <a:p>
            <a:pPr indent="0" lvl="0" marL="0" rtl="0" algn="l">
              <a:spcBef>
                <a:spcPts val="0"/>
              </a:spcBef>
              <a:spcAft>
                <a:spcPts val="0"/>
              </a:spcAft>
              <a:buNone/>
            </a:pPr>
            <a:r>
              <a:rPr lang="en-US"/>
              <a:t>Go Map!! - map using your phones!</a:t>
            </a:r>
            <a:endParaRPr/>
          </a:p>
        </p:txBody>
      </p:sp>
      <p:sp>
        <p:nvSpPr>
          <p:cNvPr id="520" name="Google Shape;520;gd4f9920181_0_1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d4028dc965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d4028dc965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OR BOTH! field mapping using old school and mobile way!</a:t>
            </a:r>
            <a:endParaRPr/>
          </a:p>
        </p:txBody>
      </p:sp>
      <p:sp>
        <p:nvSpPr>
          <p:cNvPr id="536" name="Google Shape;536;gd4028dc965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png"/><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8.png"/><Relationship Id="rId4"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 Id="rId4"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4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46.png"/><Relationship Id="rId4" Type="http://schemas.openxmlformats.org/officeDocument/2006/relationships/hyperlink" Target="https://drive.google.com/file/d/1_qrKv8QxFXRDuS_dzMZoShXIt4pHIEkM/preview"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Cover">
  <p:cSld name="Speaker-Cover">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5162549" y="0"/>
            <a:ext cx="3981450" cy="5143501"/>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6851327" y="4623420"/>
            <a:ext cx="605073" cy="342154"/>
          </a:xfrm>
          <a:prstGeom prst="rect">
            <a:avLst/>
          </a:prstGeom>
          <a:noFill/>
          <a:ln>
            <a:noFill/>
          </a:ln>
        </p:spPr>
      </p:pic>
      <p:sp>
        <p:nvSpPr>
          <p:cNvPr id="18" name="Google Shape;18;p2"/>
          <p:cNvSpPr txBox="1"/>
          <p:nvPr/>
        </p:nvSpPr>
        <p:spPr>
          <a:xfrm>
            <a:off x="6318045" y="1636708"/>
            <a:ext cx="1671600" cy="5556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FFFFFF"/>
              </a:buClr>
              <a:buSzPts val="3600"/>
              <a:buFont typeface="Arial"/>
              <a:buNone/>
            </a:pPr>
            <a:r>
              <a:rPr b="0" i="0" lang="en-US" sz="3600" u="none" cap="none" strike="noStrike">
                <a:solidFill>
                  <a:srgbClr val="FFFFFF"/>
                </a:solidFill>
                <a:latin typeface="Calibri"/>
                <a:ea typeface="Calibri"/>
                <a:cs typeface="Calibri"/>
                <a:sym typeface="Calibri"/>
              </a:rPr>
              <a:t>Hi, I’m</a:t>
            </a:r>
            <a:endParaRPr sz="1100"/>
          </a:p>
        </p:txBody>
      </p:sp>
      <p:sp>
        <p:nvSpPr>
          <p:cNvPr id="19" name="Google Shape;19;p2"/>
          <p:cNvSpPr txBox="1"/>
          <p:nvPr>
            <p:ph idx="1" type="body"/>
          </p:nvPr>
        </p:nvSpPr>
        <p:spPr>
          <a:xfrm>
            <a:off x="5433394" y="2226956"/>
            <a:ext cx="3502500" cy="7905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5400"/>
              <a:buNone/>
              <a:defRPr sz="5400">
                <a:solidFill>
                  <a:schemeClr val="lt1"/>
                </a:solidFill>
                <a:latin typeface="Calibri"/>
                <a:ea typeface="Calibri"/>
                <a:cs typeface="Calibri"/>
                <a:sym typeface="Calibri"/>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Google Shape;20;p2"/>
          <p:cNvSpPr txBox="1"/>
          <p:nvPr>
            <p:ph idx="2" type="body"/>
          </p:nvPr>
        </p:nvSpPr>
        <p:spPr>
          <a:xfrm>
            <a:off x="6574399" y="3123187"/>
            <a:ext cx="1158900" cy="2208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1200"/>
              <a:buNone/>
              <a:defRPr sz="1200">
                <a:solidFill>
                  <a:srgbClr val="FFFFFF"/>
                </a:solidFill>
                <a:latin typeface="Calibri"/>
                <a:ea typeface="Calibri"/>
                <a:cs typeface="Calibri"/>
                <a:sym typeface="Calibri"/>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 name="Google Shape;21;p2"/>
          <p:cNvSpPr/>
          <p:nvPr/>
        </p:nvSpPr>
        <p:spPr>
          <a:xfrm>
            <a:off x="1" y="0"/>
            <a:ext cx="5155200" cy="5143500"/>
          </a:xfrm>
          <a:prstGeom prst="frame">
            <a:avLst>
              <a:gd fmla="val 12917" name="adj1"/>
            </a:avLst>
          </a:prstGeom>
          <a:solidFill>
            <a:srgbClr val="757070"/>
          </a:solidFill>
          <a:ln cap="flat" cmpd="sng" w="28575">
            <a:solidFill>
              <a:srgbClr val="7570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US" sz="6000" u="none" cap="none" strike="noStrike">
                <a:solidFill>
                  <a:schemeClr val="lt1"/>
                </a:solidFill>
                <a:latin typeface="Calibri"/>
                <a:ea typeface="Calibri"/>
                <a:cs typeface="Calibri"/>
                <a:sym typeface="Calibri"/>
              </a:rPr>
              <a:t>X</a:t>
            </a:r>
            <a:endParaRPr sz="1100"/>
          </a:p>
          <a:p>
            <a:pPr indent="0" lvl="0" marL="0" marR="0" rtl="0" algn="ctr">
              <a:spcBef>
                <a:spcPts val="0"/>
              </a:spcBef>
              <a:spcAft>
                <a:spcPts val="0"/>
              </a:spcAft>
              <a:buNone/>
            </a:pPr>
            <a:r>
              <a:rPr b="0" i="0" lang="en-US" sz="1400" u="none" cap="none" strike="noStrike">
                <a:solidFill>
                  <a:schemeClr val="lt1"/>
                </a:solidFill>
                <a:latin typeface="Calibri"/>
                <a:ea typeface="Calibri"/>
                <a:cs typeface="Calibri"/>
                <a:sym typeface="Calibri"/>
              </a:rPr>
              <a:t>INSERT IMAGE HERE</a:t>
            </a:r>
            <a:endParaRPr sz="11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3-Custom Title">
  <p:cSld name="Cover-3-Custom Title">
    <p:bg>
      <p:bgPr>
        <a:solidFill>
          <a:srgbClr val="F0EFEF"/>
        </a:solidFill>
      </p:bgPr>
    </p:bg>
    <p:spTree>
      <p:nvGrpSpPr>
        <p:cNvPr id="73" name="Shape 73"/>
        <p:cNvGrpSpPr/>
        <p:nvPr/>
      </p:nvGrpSpPr>
      <p:grpSpPr>
        <a:xfrm>
          <a:off x="0" y="0"/>
          <a:ext cx="0" cy="0"/>
          <a:chOff x="0" y="0"/>
          <a:chExt cx="0" cy="0"/>
        </a:xfrm>
      </p:grpSpPr>
      <p:pic>
        <p:nvPicPr>
          <p:cNvPr id="74" name="Google Shape;74;p11"/>
          <p:cNvPicPr preferRelativeResize="0"/>
          <p:nvPr/>
        </p:nvPicPr>
        <p:blipFill rotWithShape="1">
          <a:blip r:embed="rId2">
            <a:alphaModFix/>
          </a:blip>
          <a:srcRect b="0" l="0" r="0" t="0"/>
          <a:stretch/>
        </p:blipFill>
        <p:spPr>
          <a:xfrm>
            <a:off x="-23325" y="-14413"/>
            <a:ext cx="9190652" cy="5172328"/>
          </a:xfrm>
          <a:prstGeom prst="rect">
            <a:avLst/>
          </a:prstGeom>
          <a:noFill/>
          <a:ln>
            <a:noFill/>
          </a:ln>
        </p:spPr>
      </p:pic>
      <p:sp>
        <p:nvSpPr>
          <p:cNvPr id="75" name="Google Shape;75;p11"/>
          <p:cNvSpPr txBox="1"/>
          <p:nvPr>
            <p:ph idx="1" type="body"/>
          </p:nvPr>
        </p:nvSpPr>
        <p:spPr>
          <a:xfrm>
            <a:off x="632281" y="1102053"/>
            <a:ext cx="5704800" cy="1354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5400"/>
              <a:buNone/>
              <a:defRPr sz="5400">
                <a:solidFill>
                  <a:srgbClr val="FFFFFF"/>
                </a:solidFill>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76" name="Google Shape;76;p11"/>
          <p:cNvGrpSpPr/>
          <p:nvPr/>
        </p:nvGrpSpPr>
        <p:grpSpPr>
          <a:xfrm>
            <a:off x="779747" y="2673346"/>
            <a:ext cx="1581126" cy="397798"/>
            <a:chOff x="4477104" y="2579912"/>
            <a:chExt cx="3374868" cy="849088"/>
          </a:xfrm>
        </p:grpSpPr>
        <p:grpSp>
          <p:nvGrpSpPr>
            <p:cNvPr id="77" name="Google Shape;77;p11"/>
            <p:cNvGrpSpPr/>
            <p:nvPr/>
          </p:nvGrpSpPr>
          <p:grpSpPr>
            <a:xfrm>
              <a:off x="4477104" y="2579912"/>
              <a:ext cx="1372710" cy="849088"/>
              <a:chOff x="4477104" y="2579912"/>
              <a:chExt cx="1372710" cy="849088"/>
            </a:xfrm>
          </p:grpSpPr>
          <p:sp>
            <p:nvSpPr>
              <p:cNvPr id="78" name="Google Shape;78;p11"/>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9" name="Google Shape;79;p11"/>
              <p:cNvPicPr preferRelativeResize="0"/>
              <p:nvPr/>
            </p:nvPicPr>
            <p:blipFill rotWithShape="1">
              <a:blip r:embed="rId3">
                <a:alphaModFix/>
              </a:blip>
              <a:srcRect b="-1" l="0" r="56802" t="-8614"/>
              <a:stretch/>
            </p:blipFill>
            <p:spPr>
              <a:xfrm>
                <a:off x="4477104" y="2579912"/>
                <a:ext cx="1372710" cy="849088"/>
              </a:xfrm>
              <a:prstGeom prst="rect">
                <a:avLst/>
              </a:prstGeom>
              <a:noFill/>
              <a:ln>
                <a:noFill/>
              </a:ln>
            </p:spPr>
          </p:pic>
        </p:grpSp>
        <p:pic>
          <p:nvPicPr>
            <p:cNvPr id="80" name="Google Shape;80;p11"/>
            <p:cNvPicPr preferRelativeResize="0"/>
            <p:nvPr/>
          </p:nvPicPr>
          <p:blipFill rotWithShape="1">
            <a:blip r:embed="rId4">
              <a:alphaModFix/>
            </a:blip>
            <a:srcRect b="0" l="45247" r="-4922" t="-6523"/>
            <a:stretch/>
          </p:blipFill>
          <p:spPr>
            <a:xfrm>
              <a:off x="5889851" y="2579912"/>
              <a:ext cx="1962121" cy="849088"/>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ilding-Cover-Custom Title">
  <p:cSld name="Building-Cover-Custom Title">
    <p:spTree>
      <p:nvGrpSpPr>
        <p:cNvPr id="81" name="Shape 81"/>
        <p:cNvGrpSpPr/>
        <p:nvPr/>
      </p:nvGrpSpPr>
      <p:grpSpPr>
        <a:xfrm>
          <a:off x="0" y="0"/>
          <a:ext cx="0" cy="0"/>
          <a:chOff x="0" y="0"/>
          <a:chExt cx="0" cy="0"/>
        </a:xfrm>
      </p:grpSpPr>
      <p:pic>
        <p:nvPicPr>
          <p:cNvPr id="82" name="Google Shape;82;p12"/>
          <p:cNvPicPr preferRelativeResize="0"/>
          <p:nvPr/>
        </p:nvPicPr>
        <p:blipFill rotWithShape="1">
          <a:blip r:embed="rId2">
            <a:alphaModFix/>
          </a:blip>
          <a:srcRect b="0" l="0" r="0" t="0"/>
          <a:stretch/>
        </p:blipFill>
        <p:spPr>
          <a:xfrm>
            <a:off x="0" y="3918"/>
            <a:ext cx="9150862" cy="5143500"/>
          </a:xfrm>
          <a:prstGeom prst="rect">
            <a:avLst/>
          </a:prstGeom>
          <a:noFill/>
          <a:ln>
            <a:noFill/>
          </a:ln>
        </p:spPr>
      </p:pic>
      <p:sp>
        <p:nvSpPr>
          <p:cNvPr id="83" name="Google Shape;83;p12"/>
          <p:cNvSpPr txBox="1"/>
          <p:nvPr>
            <p:ph idx="1" type="body"/>
          </p:nvPr>
        </p:nvSpPr>
        <p:spPr>
          <a:xfrm>
            <a:off x="2397550" y="495590"/>
            <a:ext cx="4348800" cy="6519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AC2423"/>
              </a:buClr>
              <a:buSzPts val="4500"/>
              <a:buNone/>
              <a:defRPr b="1" sz="4500">
                <a:solidFill>
                  <a:srgbClr val="AC2423"/>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4" name="Google Shape;84;p12"/>
          <p:cNvPicPr preferRelativeResize="0"/>
          <p:nvPr/>
        </p:nvPicPr>
        <p:blipFill rotWithShape="1">
          <a:blip r:embed="rId3">
            <a:alphaModFix/>
          </a:blip>
          <a:srcRect b="0" l="0" r="0" t="0"/>
          <a:stretch/>
        </p:blipFill>
        <p:spPr>
          <a:xfrm>
            <a:off x="8229244" y="4702054"/>
            <a:ext cx="548774" cy="310319"/>
          </a:xfrm>
          <a:prstGeom prst="rect">
            <a:avLst/>
          </a:prstGeom>
          <a:noFill/>
          <a:ln>
            <a:noFill/>
          </a:ln>
        </p:spPr>
      </p:pic>
      <p:pic>
        <p:nvPicPr>
          <p:cNvPr id="85" name="Google Shape;85;p12"/>
          <p:cNvPicPr preferRelativeResize="0"/>
          <p:nvPr/>
        </p:nvPicPr>
        <p:blipFill rotWithShape="1">
          <a:blip r:embed="rId4">
            <a:alphaModFix/>
          </a:blip>
          <a:srcRect b="0" l="0" r="0" t="0"/>
          <a:stretch/>
        </p:blipFill>
        <p:spPr>
          <a:xfrm>
            <a:off x="3781425" y="1538835"/>
            <a:ext cx="1581150" cy="1885950"/>
          </a:xfrm>
          <a:prstGeom prst="rect">
            <a:avLst/>
          </a:prstGeom>
          <a:noFill/>
          <a:ln>
            <a:noFill/>
          </a:ln>
        </p:spPr>
      </p:pic>
      <p:sp>
        <p:nvSpPr>
          <p:cNvPr id="86" name="Google Shape;86;p1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b="1" sz="1000">
                <a:solidFill>
                  <a:srgbClr val="FFFFFF"/>
                </a:solidFill>
              </a:defRPr>
            </a:lvl1pPr>
            <a:lvl2pPr lvl="1">
              <a:buNone/>
              <a:defRPr b="1" sz="1000">
                <a:solidFill>
                  <a:srgbClr val="FFFFFF"/>
                </a:solidFill>
              </a:defRPr>
            </a:lvl2pPr>
            <a:lvl3pPr lvl="2">
              <a:buNone/>
              <a:defRPr b="1" sz="1000">
                <a:solidFill>
                  <a:srgbClr val="FFFFFF"/>
                </a:solidFill>
              </a:defRPr>
            </a:lvl3pPr>
            <a:lvl4pPr lvl="3">
              <a:buNone/>
              <a:defRPr b="1" sz="1000">
                <a:solidFill>
                  <a:srgbClr val="FFFFFF"/>
                </a:solidFill>
              </a:defRPr>
            </a:lvl4pPr>
            <a:lvl5pPr lvl="4">
              <a:buNone/>
              <a:defRPr b="1" sz="1000">
                <a:solidFill>
                  <a:srgbClr val="FFFFFF"/>
                </a:solidFill>
              </a:defRPr>
            </a:lvl5pPr>
            <a:lvl6pPr lvl="5">
              <a:buNone/>
              <a:defRPr b="1" sz="1000">
                <a:solidFill>
                  <a:srgbClr val="FFFFFF"/>
                </a:solidFill>
              </a:defRPr>
            </a:lvl6pPr>
            <a:lvl7pPr lvl="6">
              <a:buNone/>
              <a:defRPr b="1" sz="1000">
                <a:solidFill>
                  <a:srgbClr val="FFFFFF"/>
                </a:solidFill>
              </a:defRPr>
            </a:lvl7pPr>
            <a:lvl8pPr lvl="7">
              <a:buNone/>
              <a:defRPr b="1" sz="1000">
                <a:solidFill>
                  <a:srgbClr val="FFFFFF"/>
                </a:solidFill>
              </a:defRPr>
            </a:lvl8pPr>
            <a:lvl9pPr lvl="8">
              <a:buNone/>
              <a:defRPr b="1"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3">
                                            <p:txEl>
                                              <p:pRg end="0" st="0"/>
                                            </p:txEl>
                                          </p:spTgt>
                                        </p:tgtEl>
                                        <p:attrNameLst>
                                          <p:attrName>style.visibility</p:attrName>
                                        </p:attrNameLst>
                                      </p:cBhvr>
                                      <p:to>
                                        <p:strVal val="visible"/>
                                      </p:to>
                                    </p:set>
                                    <p:animEffect filter="fade" transition="in">
                                      <p:cBhvr>
                                        <p:cTn dur="500"/>
                                        <p:tgtEl>
                                          <p:spTgt spid="83">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83">
                                            <p:txEl>
                                              <p:pRg end="1" st="1"/>
                                            </p:txEl>
                                          </p:spTgt>
                                        </p:tgtEl>
                                        <p:attrNameLst>
                                          <p:attrName>style.visibility</p:attrName>
                                        </p:attrNameLst>
                                      </p:cBhvr>
                                      <p:to>
                                        <p:strVal val="visible"/>
                                      </p:to>
                                    </p:set>
                                    <p:animEffect filter="fade" transition="in">
                                      <p:cBhvr>
                                        <p:cTn dur="500"/>
                                        <p:tgtEl>
                                          <p:spTgt spid="83">
                                            <p:txEl>
                                              <p:pRg end="1" st="1"/>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83">
                                            <p:txEl>
                                              <p:pRg end="2" st="2"/>
                                            </p:txEl>
                                          </p:spTgt>
                                        </p:tgtEl>
                                        <p:attrNameLst>
                                          <p:attrName>style.visibility</p:attrName>
                                        </p:attrNameLst>
                                      </p:cBhvr>
                                      <p:to>
                                        <p:strVal val="visible"/>
                                      </p:to>
                                    </p:set>
                                    <p:animEffect filter="fade" transition="in">
                                      <p:cBhvr>
                                        <p:cTn dur="500"/>
                                        <p:tgtEl>
                                          <p:spTgt spid="83">
                                            <p:txEl>
                                              <p:pRg end="2" st="2"/>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83">
                                            <p:txEl>
                                              <p:pRg end="3" st="3"/>
                                            </p:txEl>
                                          </p:spTgt>
                                        </p:tgtEl>
                                        <p:attrNameLst>
                                          <p:attrName>style.visibility</p:attrName>
                                        </p:attrNameLst>
                                      </p:cBhvr>
                                      <p:to>
                                        <p:strVal val="visible"/>
                                      </p:to>
                                    </p:set>
                                    <p:animEffect filter="fade" transition="in">
                                      <p:cBhvr>
                                        <p:cTn dur="500"/>
                                        <p:tgtEl>
                                          <p:spTgt spid="83">
                                            <p:txEl>
                                              <p:pRg end="3" st="3"/>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83">
                                            <p:txEl>
                                              <p:pRg end="4" st="4"/>
                                            </p:txEl>
                                          </p:spTgt>
                                        </p:tgtEl>
                                        <p:attrNameLst>
                                          <p:attrName>style.visibility</p:attrName>
                                        </p:attrNameLst>
                                      </p:cBhvr>
                                      <p:to>
                                        <p:strVal val="visible"/>
                                      </p:to>
                                    </p:set>
                                    <p:animEffect filter="fade" transition="in">
                                      <p:cBhvr>
                                        <p:cTn dur="500"/>
                                        <p:tgtEl>
                                          <p:spTgt spid="83">
                                            <p:txEl>
                                              <p:pRg end="4" st="4"/>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83">
                                            <p:txEl>
                                              <p:pRg end="5" st="5"/>
                                            </p:txEl>
                                          </p:spTgt>
                                        </p:tgtEl>
                                        <p:attrNameLst>
                                          <p:attrName>style.visibility</p:attrName>
                                        </p:attrNameLst>
                                      </p:cBhvr>
                                      <p:to>
                                        <p:strVal val="visible"/>
                                      </p:to>
                                    </p:set>
                                    <p:animEffect filter="fade" transition="in">
                                      <p:cBhvr>
                                        <p:cTn dur="500"/>
                                        <p:tgtEl>
                                          <p:spTgt spid="83">
                                            <p:txEl>
                                              <p:pRg end="5" st="5"/>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83">
                                            <p:txEl>
                                              <p:pRg end="6" st="6"/>
                                            </p:txEl>
                                          </p:spTgt>
                                        </p:tgtEl>
                                        <p:attrNameLst>
                                          <p:attrName>style.visibility</p:attrName>
                                        </p:attrNameLst>
                                      </p:cBhvr>
                                      <p:to>
                                        <p:strVal val="visible"/>
                                      </p:to>
                                    </p:set>
                                    <p:animEffect filter="fade" transition="in">
                                      <p:cBhvr>
                                        <p:cTn dur="500"/>
                                        <p:tgtEl>
                                          <p:spTgt spid="83">
                                            <p:txEl>
                                              <p:pRg end="6" st="6"/>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83">
                                            <p:txEl>
                                              <p:pRg end="7" st="7"/>
                                            </p:txEl>
                                          </p:spTgt>
                                        </p:tgtEl>
                                        <p:attrNameLst>
                                          <p:attrName>style.visibility</p:attrName>
                                        </p:attrNameLst>
                                      </p:cBhvr>
                                      <p:to>
                                        <p:strVal val="visible"/>
                                      </p:to>
                                    </p:set>
                                    <p:animEffect filter="fade" transition="in">
                                      <p:cBhvr>
                                        <p:cTn dur="500"/>
                                        <p:tgtEl>
                                          <p:spTgt spid="83">
                                            <p:txEl>
                                              <p:pRg end="7" st="7"/>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83">
                                            <p:txEl>
                                              <p:pRg end="8" st="8"/>
                                            </p:txEl>
                                          </p:spTgt>
                                        </p:tgtEl>
                                        <p:attrNameLst>
                                          <p:attrName>style.visibility</p:attrName>
                                        </p:attrNameLst>
                                      </p:cBhvr>
                                      <p:to>
                                        <p:strVal val="visible"/>
                                      </p:to>
                                    </p:set>
                                    <p:animEffect filter="fade" transition="in">
                                      <p:cBhvr>
                                        <p:cTn dur="500"/>
                                        <p:tgtEl>
                                          <p:spTgt spid="8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ter-Cover-Custom Title">
  <p:cSld name="Water-Cover-Custom Title">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b="0" l="0" r="0" t="0"/>
          <a:stretch/>
        </p:blipFill>
        <p:spPr>
          <a:xfrm>
            <a:off x="6724650" y="-1276"/>
            <a:ext cx="2419350" cy="5143501"/>
          </a:xfrm>
          <a:prstGeom prst="rect">
            <a:avLst/>
          </a:prstGeom>
          <a:noFill/>
          <a:ln>
            <a:noFill/>
          </a:ln>
        </p:spPr>
      </p:pic>
      <p:pic>
        <p:nvPicPr>
          <p:cNvPr id="89" name="Google Shape;89;p13"/>
          <p:cNvPicPr preferRelativeResize="0"/>
          <p:nvPr/>
        </p:nvPicPr>
        <p:blipFill rotWithShape="1">
          <a:blip r:embed="rId3">
            <a:alphaModFix/>
          </a:blip>
          <a:srcRect b="0" l="0" r="0" t="0"/>
          <a:stretch/>
        </p:blipFill>
        <p:spPr>
          <a:xfrm>
            <a:off x="-28762" y="-19"/>
            <a:ext cx="2419350" cy="5146877"/>
          </a:xfrm>
          <a:prstGeom prst="rect">
            <a:avLst/>
          </a:prstGeom>
          <a:noFill/>
          <a:ln>
            <a:noFill/>
          </a:ln>
        </p:spPr>
      </p:pic>
      <p:sp>
        <p:nvSpPr>
          <p:cNvPr id="90" name="Google Shape;90;p13"/>
          <p:cNvSpPr/>
          <p:nvPr/>
        </p:nvSpPr>
        <p:spPr>
          <a:xfrm>
            <a:off x="2347519" y="0"/>
            <a:ext cx="4377000" cy="5146800"/>
          </a:xfrm>
          <a:prstGeom prst="rect">
            <a:avLst/>
          </a:prstGeom>
          <a:solidFill>
            <a:srgbClr val="ABABA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1" name="Google Shape;91;p13"/>
          <p:cNvSpPr txBox="1"/>
          <p:nvPr>
            <p:ph idx="1" type="body"/>
          </p:nvPr>
        </p:nvSpPr>
        <p:spPr>
          <a:xfrm>
            <a:off x="2905734" y="655559"/>
            <a:ext cx="3332400" cy="6516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FBC877"/>
              </a:buClr>
              <a:buSzPts val="4500"/>
              <a:buNone/>
              <a:defRPr b="1" sz="4500">
                <a:solidFill>
                  <a:srgbClr val="FBC877"/>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92" name="Google Shape;92;p13"/>
          <p:cNvPicPr preferRelativeResize="0"/>
          <p:nvPr/>
        </p:nvPicPr>
        <p:blipFill rotWithShape="1">
          <a:blip r:embed="rId4">
            <a:alphaModFix/>
          </a:blip>
          <a:srcRect b="0" l="0" r="0" t="0"/>
          <a:stretch/>
        </p:blipFill>
        <p:spPr>
          <a:xfrm>
            <a:off x="4300118" y="4661819"/>
            <a:ext cx="548774" cy="310319"/>
          </a:xfrm>
          <a:prstGeom prst="rect">
            <a:avLst/>
          </a:prstGeom>
          <a:noFill/>
          <a:ln>
            <a:noFill/>
          </a:ln>
        </p:spPr>
      </p:pic>
      <p:pic>
        <p:nvPicPr>
          <p:cNvPr id="93" name="Google Shape;93;p13"/>
          <p:cNvPicPr preferRelativeResize="0"/>
          <p:nvPr/>
        </p:nvPicPr>
        <p:blipFill rotWithShape="1">
          <a:blip r:embed="rId5">
            <a:alphaModFix/>
          </a:blip>
          <a:srcRect b="0" l="0" r="0" t="0"/>
          <a:stretch/>
        </p:blipFill>
        <p:spPr>
          <a:xfrm>
            <a:off x="3657600" y="1608319"/>
            <a:ext cx="1828800" cy="2781300"/>
          </a:xfrm>
          <a:prstGeom prst="rect">
            <a:avLst/>
          </a:prstGeom>
          <a:noFill/>
          <a:ln>
            <a:noFill/>
          </a:ln>
        </p:spPr>
      </p:pic>
      <p:sp>
        <p:nvSpPr>
          <p:cNvPr id="94" name="Google Shape;94;p1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FFFFFF"/>
                </a:solidFill>
              </a:defRPr>
            </a:lvl1pPr>
            <a:lvl2pPr lvl="1">
              <a:buNone/>
              <a:defRPr sz="1000">
                <a:solidFill>
                  <a:srgbClr val="FFFFFF"/>
                </a:solidFill>
              </a:defRPr>
            </a:lvl2pPr>
            <a:lvl3pPr lvl="2">
              <a:buNone/>
              <a:defRPr sz="1000">
                <a:solidFill>
                  <a:srgbClr val="FFFFFF"/>
                </a:solidFill>
              </a:defRPr>
            </a:lvl3pPr>
            <a:lvl4pPr lvl="3">
              <a:buNone/>
              <a:defRPr sz="1000">
                <a:solidFill>
                  <a:srgbClr val="FFFFFF"/>
                </a:solidFill>
              </a:defRPr>
            </a:lvl4pPr>
            <a:lvl5pPr lvl="4">
              <a:buNone/>
              <a:defRPr sz="1000">
                <a:solidFill>
                  <a:srgbClr val="FFFFFF"/>
                </a:solidFill>
              </a:defRPr>
            </a:lvl5pPr>
            <a:lvl6pPr lvl="5">
              <a:buNone/>
              <a:defRPr sz="1000">
                <a:solidFill>
                  <a:srgbClr val="FFFFFF"/>
                </a:solidFill>
              </a:defRPr>
            </a:lvl6pPr>
            <a:lvl7pPr lvl="6">
              <a:buNone/>
              <a:defRPr sz="1000">
                <a:solidFill>
                  <a:srgbClr val="FFFFFF"/>
                </a:solidFill>
              </a:defRPr>
            </a:lvl7pPr>
            <a:lvl8pPr lvl="7">
              <a:buNone/>
              <a:defRPr sz="1000">
                <a:solidFill>
                  <a:srgbClr val="FFFFFF"/>
                </a:solidFill>
              </a:defRPr>
            </a:lvl8pPr>
            <a:lvl9pPr lvl="8">
              <a:buNone/>
              <a:defRPr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91">
                                            <p:txEl>
                                              <p:pRg end="0" st="0"/>
                                            </p:txEl>
                                          </p:spTgt>
                                        </p:tgtEl>
                                        <p:attrNameLst>
                                          <p:attrName>style.visibility</p:attrName>
                                        </p:attrNameLst>
                                      </p:cBhvr>
                                      <p:to>
                                        <p:strVal val="visible"/>
                                      </p:to>
                                    </p:set>
                                    <p:animEffect filter="fade" transition="in">
                                      <p:cBhvr>
                                        <p:cTn dur="500"/>
                                        <p:tgtEl>
                                          <p:spTgt spid="91">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1">
                                            <p:txEl>
                                              <p:pRg end="1" st="1"/>
                                            </p:txEl>
                                          </p:spTgt>
                                        </p:tgtEl>
                                        <p:attrNameLst>
                                          <p:attrName>style.visibility</p:attrName>
                                        </p:attrNameLst>
                                      </p:cBhvr>
                                      <p:to>
                                        <p:strVal val="visible"/>
                                      </p:to>
                                    </p:set>
                                    <p:animEffect filter="fade" transition="in">
                                      <p:cBhvr>
                                        <p:cTn dur="500"/>
                                        <p:tgtEl>
                                          <p:spTgt spid="91">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1">
                                            <p:txEl>
                                              <p:pRg end="2" st="2"/>
                                            </p:txEl>
                                          </p:spTgt>
                                        </p:tgtEl>
                                        <p:attrNameLst>
                                          <p:attrName>style.visibility</p:attrName>
                                        </p:attrNameLst>
                                      </p:cBhvr>
                                      <p:to>
                                        <p:strVal val="visible"/>
                                      </p:to>
                                    </p:set>
                                    <p:animEffect filter="fade" transition="in">
                                      <p:cBhvr>
                                        <p:cTn dur="500"/>
                                        <p:tgtEl>
                                          <p:spTgt spid="91">
                                            <p:txEl>
                                              <p:pRg end="2" st="2"/>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1">
                                            <p:txEl>
                                              <p:pRg end="3" st="3"/>
                                            </p:txEl>
                                          </p:spTgt>
                                        </p:tgtEl>
                                        <p:attrNameLst>
                                          <p:attrName>style.visibility</p:attrName>
                                        </p:attrNameLst>
                                      </p:cBhvr>
                                      <p:to>
                                        <p:strVal val="visible"/>
                                      </p:to>
                                    </p:set>
                                    <p:animEffect filter="fade" transition="in">
                                      <p:cBhvr>
                                        <p:cTn dur="500"/>
                                        <p:tgtEl>
                                          <p:spTgt spid="91">
                                            <p:txEl>
                                              <p:pRg end="3" st="3"/>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1">
                                            <p:txEl>
                                              <p:pRg end="4" st="4"/>
                                            </p:txEl>
                                          </p:spTgt>
                                        </p:tgtEl>
                                        <p:attrNameLst>
                                          <p:attrName>style.visibility</p:attrName>
                                        </p:attrNameLst>
                                      </p:cBhvr>
                                      <p:to>
                                        <p:strVal val="visible"/>
                                      </p:to>
                                    </p:set>
                                    <p:animEffect filter="fade" transition="in">
                                      <p:cBhvr>
                                        <p:cTn dur="500"/>
                                        <p:tgtEl>
                                          <p:spTgt spid="91">
                                            <p:txEl>
                                              <p:pRg end="4" st="4"/>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1">
                                            <p:txEl>
                                              <p:pRg end="5" st="5"/>
                                            </p:txEl>
                                          </p:spTgt>
                                        </p:tgtEl>
                                        <p:attrNameLst>
                                          <p:attrName>style.visibility</p:attrName>
                                        </p:attrNameLst>
                                      </p:cBhvr>
                                      <p:to>
                                        <p:strVal val="visible"/>
                                      </p:to>
                                    </p:set>
                                    <p:animEffect filter="fade" transition="in">
                                      <p:cBhvr>
                                        <p:cTn dur="500"/>
                                        <p:tgtEl>
                                          <p:spTgt spid="91">
                                            <p:txEl>
                                              <p:pRg end="5" st="5"/>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1">
                                            <p:txEl>
                                              <p:pRg end="6" st="6"/>
                                            </p:txEl>
                                          </p:spTgt>
                                        </p:tgtEl>
                                        <p:attrNameLst>
                                          <p:attrName>style.visibility</p:attrName>
                                        </p:attrNameLst>
                                      </p:cBhvr>
                                      <p:to>
                                        <p:strVal val="visible"/>
                                      </p:to>
                                    </p:set>
                                    <p:animEffect filter="fade" transition="in">
                                      <p:cBhvr>
                                        <p:cTn dur="500"/>
                                        <p:tgtEl>
                                          <p:spTgt spid="91">
                                            <p:txEl>
                                              <p:pRg end="6" st="6"/>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1">
                                            <p:txEl>
                                              <p:pRg end="7" st="7"/>
                                            </p:txEl>
                                          </p:spTgt>
                                        </p:tgtEl>
                                        <p:attrNameLst>
                                          <p:attrName>style.visibility</p:attrName>
                                        </p:attrNameLst>
                                      </p:cBhvr>
                                      <p:to>
                                        <p:strVal val="visible"/>
                                      </p:to>
                                    </p:set>
                                    <p:animEffect filter="fade" transition="in">
                                      <p:cBhvr>
                                        <p:cTn dur="500"/>
                                        <p:tgtEl>
                                          <p:spTgt spid="91">
                                            <p:txEl>
                                              <p:pRg end="7" st="7"/>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91">
                                            <p:txEl>
                                              <p:pRg end="8" st="8"/>
                                            </p:txEl>
                                          </p:spTgt>
                                        </p:tgtEl>
                                        <p:attrNameLst>
                                          <p:attrName>style.visibility</p:attrName>
                                        </p:attrNameLst>
                                      </p:cBhvr>
                                      <p:to>
                                        <p:strVal val="visible"/>
                                      </p:to>
                                    </p:set>
                                    <p:animEffect filter="fade" transition="in">
                                      <p:cBhvr>
                                        <p:cTn dur="500"/>
                                        <p:tgtEl>
                                          <p:spTgt spid="9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Cover-Custom Title">
  <p:cSld name="Road-Cover-Custom Title">
    <p:spTree>
      <p:nvGrpSpPr>
        <p:cNvPr id="95" name="Shape 95"/>
        <p:cNvGrpSpPr/>
        <p:nvPr/>
      </p:nvGrpSpPr>
      <p:grpSpPr>
        <a:xfrm>
          <a:off x="0" y="0"/>
          <a:ext cx="0" cy="0"/>
          <a:chOff x="0" y="0"/>
          <a:chExt cx="0" cy="0"/>
        </a:xfrm>
      </p:grpSpPr>
      <p:pic>
        <p:nvPicPr>
          <p:cNvPr id="96" name="Google Shape;96;p14"/>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97" name="Google Shape;97;p14"/>
          <p:cNvSpPr txBox="1"/>
          <p:nvPr>
            <p:ph idx="1" type="body"/>
          </p:nvPr>
        </p:nvSpPr>
        <p:spPr>
          <a:xfrm>
            <a:off x="445008" y="2255019"/>
            <a:ext cx="1866900" cy="651600"/>
          </a:xfrm>
          <a:prstGeom prst="rect">
            <a:avLst/>
          </a:prstGeom>
          <a:noFill/>
          <a:ln cap="flat" cmpd="sng" w="38100">
            <a:solidFill>
              <a:schemeClr val="lt2"/>
            </a:solidFill>
            <a:prstDash val="solid"/>
            <a:miter lim="800000"/>
            <a:headEnd len="sm" w="sm" type="none"/>
            <a:tailEnd len="sm" w="sm" type="none"/>
          </a:ln>
        </p:spPr>
        <p:txBody>
          <a:bodyPr anchorCtr="0" anchor="b"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4500"/>
              <a:buNone/>
              <a:defRPr b="1" sz="45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98" name="Google Shape;98;p14"/>
          <p:cNvPicPr preferRelativeResize="0"/>
          <p:nvPr/>
        </p:nvPicPr>
        <p:blipFill rotWithShape="1">
          <a:blip r:embed="rId3">
            <a:alphaModFix/>
          </a:blip>
          <a:srcRect b="0" l="0" r="0" t="0"/>
          <a:stretch/>
        </p:blipFill>
        <p:spPr>
          <a:xfrm>
            <a:off x="1069786" y="4117366"/>
            <a:ext cx="617344" cy="349093"/>
          </a:xfrm>
          <a:prstGeom prst="rect">
            <a:avLst/>
          </a:prstGeom>
          <a:noFill/>
          <a:ln>
            <a:noFill/>
          </a:ln>
        </p:spPr>
      </p:pic>
      <p:pic>
        <p:nvPicPr>
          <p:cNvPr id="99" name="Google Shape;99;p14"/>
          <p:cNvPicPr preferRelativeResize="0"/>
          <p:nvPr/>
        </p:nvPicPr>
        <p:blipFill rotWithShape="1">
          <a:blip r:embed="rId4">
            <a:alphaModFix/>
          </a:blip>
          <a:srcRect b="0" l="0" r="0" t="0"/>
          <a:stretch/>
        </p:blipFill>
        <p:spPr>
          <a:xfrm>
            <a:off x="5143972" y="215310"/>
            <a:ext cx="3390900" cy="4524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500"/>
                                        <p:tgtEl>
                                          <p:spTgt spid="97">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500"/>
                                        <p:tgtEl>
                                          <p:spTgt spid="97">
                                            <p:txEl>
                                              <p:pRg end="1" st="1"/>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500"/>
                                        <p:tgtEl>
                                          <p:spTgt spid="97">
                                            <p:txEl>
                                              <p:pRg end="2" st="2"/>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97">
                                            <p:txEl>
                                              <p:pRg end="3" st="3"/>
                                            </p:txEl>
                                          </p:spTgt>
                                        </p:tgtEl>
                                        <p:attrNameLst>
                                          <p:attrName>style.visibility</p:attrName>
                                        </p:attrNameLst>
                                      </p:cBhvr>
                                      <p:to>
                                        <p:strVal val="visible"/>
                                      </p:to>
                                    </p:set>
                                    <p:animEffect filter="fade" transition="in">
                                      <p:cBhvr>
                                        <p:cTn dur="500"/>
                                        <p:tgtEl>
                                          <p:spTgt spid="97">
                                            <p:txEl>
                                              <p:pRg end="3" st="3"/>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97">
                                            <p:txEl>
                                              <p:pRg end="4" st="4"/>
                                            </p:txEl>
                                          </p:spTgt>
                                        </p:tgtEl>
                                        <p:attrNameLst>
                                          <p:attrName>style.visibility</p:attrName>
                                        </p:attrNameLst>
                                      </p:cBhvr>
                                      <p:to>
                                        <p:strVal val="visible"/>
                                      </p:to>
                                    </p:set>
                                    <p:animEffect filter="fade" transition="in">
                                      <p:cBhvr>
                                        <p:cTn dur="500"/>
                                        <p:tgtEl>
                                          <p:spTgt spid="97">
                                            <p:txEl>
                                              <p:pRg end="4" st="4"/>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97">
                                            <p:txEl>
                                              <p:pRg end="5" st="5"/>
                                            </p:txEl>
                                          </p:spTgt>
                                        </p:tgtEl>
                                        <p:attrNameLst>
                                          <p:attrName>style.visibility</p:attrName>
                                        </p:attrNameLst>
                                      </p:cBhvr>
                                      <p:to>
                                        <p:strVal val="visible"/>
                                      </p:to>
                                    </p:set>
                                    <p:animEffect filter="fade" transition="in">
                                      <p:cBhvr>
                                        <p:cTn dur="500"/>
                                        <p:tgtEl>
                                          <p:spTgt spid="97">
                                            <p:txEl>
                                              <p:pRg end="5" st="5"/>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97">
                                            <p:txEl>
                                              <p:pRg end="6" st="6"/>
                                            </p:txEl>
                                          </p:spTgt>
                                        </p:tgtEl>
                                        <p:attrNameLst>
                                          <p:attrName>style.visibility</p:attrName>
                                        </p:attrNameLst>
                                      </p:cBhvr>
                                      <p:to>
                                        <p:strVal val="visible"/>
                                      </p:to>
                                    </p:set>
                                    <p:animEffect filter="fade" transition="in">
                                      <p:cBhvr>
                                        <p:cTn dur="500"/>
                                        <p:tgtEl>
                                          <p:spTgt spid="97">
                                            <p:txEl>
                                              <p:pRg end="6" st="6"/>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97">
                                            <p:txEl>
                                              <p:pRg end="7" st="7"/>
                                            </p:txEl>
                                          </p:spTgt>
                                        </p:tgtEl>
                                        <p:attrNameLst>
                                          <p:attrName>style.visibility</p:attrName>
                                        </p:attrNameLst>
                                      </p:cBhvr>
                                      <p:to>
                                        <p:strVal val="visible"/>
                                      </p:to>
                                    </p:set>
                                    <p:animEffect filter="fade" transition="in">
                                      <p:cBhvr>
                                        <p:cTn dur="500"/>
                                        <p:tgtEl>
                                          <p:spTgt spid="97">
                                            <p:txEl>
                                              <p:pRg end="7" st="7"/>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97">
                                            <p:txEl>
                                              <p:pRg end="8" st="8"/>
                                            </p:txEl>
                                          </p:spTgt>
                                        </p:tgtEl>
                                        <p:attrNameLst>
                                          <p:attrName>style.visibility</p:attrName>
                                        </p:attrNameLst>
                                      </p:cBhvr>
                                      <p:to>
                                        <p:strVal val="visible"/>
                                      </p:to>
                                    </p:set>
                                    <p:animEffect filter="fade" transition="in">
                                      <p:cBhvr>
                                        <p:cTn dur="500"/>
                                        <p:tgtEl>
                                          <p:spTgt spid="9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Cover-1">
  <p:cSld name="Project-Cover-1">
    <p:bg>
      <p:bgPr>
        <a:solidFill>
          <a:srgbClr val="444444"/>
        </a:solidFill>
      </p:bgPr>
    </p:bg>
    <p:spTree>
      <p:nvGrpSpPr>
        <p:cNvPr id="100" name="Shape 100"/>
        <p:cNvGrpSpPr/>
        <p:nvPr/>
      </p:nvGrpSpPr>
      <p:grpSpPr>
        <a:xfrm>
          <a:off x="0" y="0"/>
          <a:ext cx="0" cy="0"/>
          <a:chOff x="0" y="0"/>
          <a:chExt cx="0" cy="0"/>
        </a:xfrm>
      </p:grpSpPr>
      <p:pic>
        <p:nvPicPr>
          <p:cNvPr id="101" name="Google Shape;101;p15"/>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102" name="Google Shape;102;p15"/>
          <p:cNvGrpSpPr/>
          <p:nvPr/>
        </p:nvGrpSpPr>
        <p:grpSpPr>
          <a:xfrm>
            <a:off x="1769617" y="2290967"/>
            <a:ext cx="824635" cy="561600"/>
            <a:chOff x="2359489" y="3054623"/>
            <a:chExt cx="1099513" cy="748800"/>
          </a:xfrm>
        </p:grpSpPr>
        <p:sp>
          <p:nvSpPr>
            <p:cNvPr id="103" name="Google Shape;103;p15"/>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4" name="Google Shape;104;p15"/>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05" name="Google Shape;105;p15"/>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Cover-02">
  <p:cSld name="Project-Cover-02">
    <p:bg>
      <p:bgPr>
        <a:solidFill>
          <a:srgbClr val="444444"/>
        </a:solidFill>
      </p:bgPr>
    </p:bg>
    <p:spTree>
      <p:nvGrpSpPr>
        <p:cNvPr id="106" name="Shape 106"/>
        <p:cNvGrpSpPr/>
        <p:nvPr/>
      </p:nvGrpSpPr>
      <p:grpSpPr>
        <a:xfrm>
          <a:off x="0" y="0"/>
          <a:ext cx="0" cy="0"/>
          <a:chOff x="0" y="0"/>
          <a:chExt cx="0" cy="0"/>
        </a:xfrm>
      </p:grpSpPr>
      <p:pic>
        <p:nvPicPr>
          <p:cNvPr id="107" name="Google Shape;107;p16"/>
          <p:cNvPicPr preferRelativeResize="0"/>
          <p:nvPr/>
        </p:nvPicPr>
        <p:blipFill rotWithShape="1">
          <a:blip r:embed="rId2">
            <a:alphaModFix/>
          </a:blip>
          <a:srcRect b="0" l="0" r="0" t="0"/>
          <a:stretch/>
        </p:blipFill>
        <p:spPr>
          <a:xfrm>
            <a:off x="9525" y="0"/>
            <a:ext cx="9124947" cy="5143500"/>
          </a:xfrm>
          <a:prstGeom prst="rect">
            <a:avLst/>
          </a:prstGeom>
          <a:noFill/>
          <a:ln>
            <a:noFill/>
          </a:ln>
        </p:spPr>
      </p:pic>
      <p:grpSp>
        <p:nvGrpSpPr>
          <p:cNvPr id="108" name="Google Shape;108;p16"/>
          <p:cNvGrpSpPr/>
          <p:nvPr/>
        </p:nvGrpSpPr>
        <p:grpSpPr>
          <a:xfrm>
            <a:off x="1769617" y="2290967"/>
            <a:ext cx="824635" cy="561600"/>
            <a:chOff x="2359489" y="3054623"/>
            <a:chExt cx="1099513" cy="748800"/>
          </a:xfrm>
        </p:grpSpPr>
        <p:sp>
          <p:nvSpPr>
            <p:cNvPr id="109" name="Google Shape;109;p16"/>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10" name="Google Shape;110;p16"/>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11" name="Google Shape;111;p16"/>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a:spcBef>
                <a:spcPts val="0"/>
              </a:spcBef>
              <a:spcAft>
                <a:spcPts val="0"/>
              </a:spcAft>
              <a:buNone/>
              <a:defRPr b="0" sz="2700">
                <a:solidFill>
                  <a:srgbClr val="D73F3E"/>
                </a:solidFill>
              </a:defRPr>
            </a:lvl1pPr>
            <a:lvl2pPr lvl="1">
              <a:spcBef>
                <a:spcPts val="0"/>
              </a:spcBef>
              <a:spcAft>
                <a:spcPts val="0"/>
              </a:spcAft>
              <a:buNone/>
              <a:defRPr b="0" sz="2700">
                <a:solidFill>
                  <a:srgbClr val="D73F3E"/>
                </a:solidFill>
              </a:defRPr>
            </a:lvl2pPr>
            <a:lvl3pPr lvl="2">
              <a:spcBef>
                <a:spcPts val="0"/>
              </a:spcBef>
              <a:spcAft>
                <a:spcPts val="0"/>
              </a:spcAft>
              <a:buNone/>
              <a:defRPr b="0" sz="2700">
                <a:solidFill>
                  <a:srgbClr val="D73F3E"/>
                </a:solidFill>
              </a:defRPr>
            </a:lvl3pPr>
            <a:lvl4pPr lvl="3">
              <a:spcBef>
                <a:spcPts val="0"/>
              </a:spcBef>
              <a:spcAft>
                <a:spcPts val="0"/>
              </a:spcAft>
              <a:buNone/>
              <a:defRPr b="0" sz="2700">
                <a:solidFill>
                  <a:srgbClr val="D73F3E"/>
                </a:solidFill>
              </a:defRPr>
            </a:lvl4pPr>
            <a:lvl5pPr lvl="4">
              <a:spcBef>
                <a:spcPts val="0"/>
              </a:spcBef>
              <a:spcAft>
                <a:spcPts val="0"/>
              </a:spcAft>
              <a:buNone/>
              <a:defRPr b="0" sz="2700">
                <a:solidFill>
                  <a:srgbClr val="D73F3E"/>
                </a:solidFill>
              </a:defRPr>
            </a:lvl5pPr>
            <a:lvl6pPr lvl="5">
              <a:spcBef>
                <a:spcPts val="0"/>
              </a:spcBef>
              <a:spcAft>
                <a:spcPts val="0"/>
              </a:spcAft>
              <a:buNone/>
              <a:defRPr b="0" sz="2700">
                <a:solidFill>
                  <a:srgbClr val="D73F3E"/>
                </a:solidFill>
              </a:defRPr>
            </a:lvl6pPr>
            <a:lvl7pPr lvl="6">
              <a:spcBef>
                <a:spcPts val="0"/>
              </a:spcBef>
              <a:spcAft>
                <a:spcPts val="0"/>
              </a:spcAft>
              <a:buNone/>
              <a:defRPr b="0" sz="2700">
                <a:solidFill>
                  <a:srgbClr val="D73F3E"/>
                </a:solidFill>
              </a:defRPr>
            </a:lvl7pPr>
            <a:lvl8pPr lvl="7">
              <a:spcBef>
                <a:spcPts val="0"/>
              </a:spcBef>
              <a:spcAft>
                <a:spcPts val="0"/>
              </a:spcAft>
              <a:buNone/>
              <a:defRPr b="0" sz="2700">
                <a:solidFill>
                  <a:srgbClr val="D73F3E"/>
                </a:solidFill>
              </a:defRPr>
            </a:lvl8pPr>
            <a:lvl9pPr lvl="8">
              <a:spcBef>
                <a:spcPts val="0"/>
              </a:spcBef>
              <a:spcAft>
                <a:spcPts val="0"/>
              </a:spcAft>
              <a:buNone/>
              <a:defRPr b="0" sz="2700">
                <a:solidFill>
                  <a:srgbClr val="D73F3E"/>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Cover-3">
  <p:cSld name="Project-Cover-3">
    <p:bg>
      <p:bgPr>
        <a:solidFill>
          <a:srgbClr val="3F4753"/>
        </a:solidFill>
      </p:bgPr>
    </p:bg>
    <p:spTree>
      <p:nvGrpSpPr>
        <p:cNvPr id="112" name="Shape 112"/>
        <p:cNvGrpSpPr/>
        <p:nvPr/>
      </p:nvGrpSpPr>
      <p:grpSpPr>
        <a:xfrm>
          <a:off x="0" y="0"/>
          <a:ext cx="0" cy="0"/>
          <a:chOff x="0" y="0"/>
          <a:chExt cx="0" cy="0"/>
        </a:xfrm>
      </p:grpSpPr>
      <p:pic>
        <p:nvPicPr>
          <p:cNvPr id="113" name="Google Shape;113;p17"/>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114" name="Google Shape;114;p17"/>
          <p:cNvGrpSpPr/>
          <p:nvPr/>
        </p:nvGrpSpPr>
        <p:grpSpPr>
          <a:xfrm>
            <a:off x="1769617" y="2290967"/>
            <a:ext cx="824635" cy="561600"/>
            <a:chOff x="2359489" y="3054623"/>
            <a:chExt cx="1099513" cy="748800"/>
          </a:xfrm>
        </p:grpSpPr>
        <p:sp>
          <p:nvSpPr>
            <p:cNvPr id="115" name="Google Shape;115;p17"/>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16" name="Google Shape;116;p17"/>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17" name="Google Shape;117;p17"/>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Cover-4">
  <p:cSld name="Project-Cover-4">
    <p:bg>
      <p:bgPr>
        <a:solidFill>
          <a:srgbClr val="3F4753"/>
        </a:solidFill>
      </p:bgPr>
    </p:bg>
    <p:spTree>
      <p:nvGrpSpPr>
        <p:cNvPr id="118" name="Shape 118"/>
        <p:cNvGrpSpPr/>
        <p:nvPr/>
      </p:nvGrpSpPr>
      <p:grpSpPr>
        <a:xfrm>
          <a:off x="0" y="0"/>
          <a:ext cx="0" cy="0"/>
          <a:chOff x="0" y="0"/>
          <a:chExt cx="0" cy="0"/>
        </a:xfrm>
      </p:grpSpPr>
      <p:pic>
        <p:nvPicPr>
          <p:cNvPr id="119" name="Google Shape;119;p18"/>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120" name="Google Shape;120;p18"/>
          <p:cNvGrpSpPr/>
          <p:nvPr/>
        </p:nvGrpSpPr>
        <p:grpSpPr>
          <a:xfrm>
            <a:off x="1769617" y="2290967"/>
            <a:ext cx="824635" cy="561600"/>
            <a:chOff x="2359489" y="3054623"/>
            <a:chExt cx="1099513" cy="748800"/>
          </a:xfrm>
        </p:grpSpPr>
        <p:sp>
          <p:nvSpPr>
            <p:cNvPr id="121" name="Google Shape;121;p18"/>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22" name="Google Shape;122;p18"/>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23" name="Google Shape;123;p18"/>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Cover-5">
  <p:cSld name="Project-Cover-5">
    <p:bg>
      <p:bgPr>
        <a:solidFill>
          <a:srgbClr val="79726D"/>
        </a:solidFill>
      </p:bgPr>
    </p:bg>
    <p:spTree>
      <p:nvGrpSpPr>
        <p:cNvPr id="124" name="Shape 124"/>
        <p:cNvGrpSpPr/>
        <p:nvPr/>
      </p:nvGrpSpPr>
      <p:grpSpPr>
        <a:xfrm>
          <a:off x="0" y="0"/>
          <a:ext cx="0" cy="0"/>
          <a:chOff x="0" y="0"/>
          <a:chExt cx="0" cy="0"/>
        </a:xfrm>
      </p:grpSpPr>
      <p:pic>
        <p:nvPicPr>
          <p:cNvPr id="125" name="Google Shape;125;p19"/>
          <p:cNvPicPr preferRelativeResize="0"/>
          <p:nvPr/>
        </p:nvPicPr>
        <p:blipFill rotWithShape="1">
          <a:blip r:embed="rId2">
            <a:alphaModFix/>
          </a:blip>
          <a:srcRect b="0" l="0" r="0" t="0"/>
          <a:stretch/>
        </p:blipFill>
        <p:spPr>
          <a:xfrm>
            <a:off x="4763" y="0"/>
            <a:ext cx="9134475" cy="5143500"/>
          </a:xfrm>
          <a:prstGeom prst="rect">
            <a:avLst/>
          </a:prstGeom>
          <a:noFill/>
          <a:ln>
            <a:noFill/>
          </a:ln>
        </p:spPr>
      </p:pic>
      <p:grpSp>
        <p:nvGrpSpPr>
          <p:cNvPr id="126" name="Google Shape;126;p19"/>
          <p:cNvGrpSpPr/>
          <p:nvPr/>
        </p:nvGrpSpPr>
        <p:grpSpPr>
          <a:xfrm>
            <a:off x="1769617" y="2290967"/>
            <a:ext cx="824635" cy="561600"/>
            <a:chOff x="2359489" y="3054623"/>
            <a:chExt cx="1099513" cy="748800"/>
          </a:xfrm>
        </p:grpSpPr>
        <p:sp>
          <p:nvSpPr>
            <p:cNvPr id="127" name="Google Shape;127;p19"/>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28" name="Google Shape;128;p19"/>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29" name="Google Shape;129;p19"/>
          <p:cNvSpPr txBox="1"/>
          <p:nvPr>
            <p:ph type="title"/>
          </p:nvPr>
        </p:nvSpPr>
        <p:spPr>
          <a:xfrm>
            <a:off x="2607131" y="2278913"/>
            <a:ext cx="2284500" cy="585600"/>
          </a:xfrm>
          <a:prstGeom prst="rect">
            <a:avLst/>
          </a:prstGeom>
          <a:solidFill>
            <a:srgbClr val="FFFFFF"/>
          </a:solidFill>
        </p:spPr>
        <p:txBody>
          <a:bodyPr anchorCtr="0" anchor="ctr" bIns="34275" lIns="68575" spcFirstLastPara="1" rIns="68575" wrap="square" tIns="34275">
            <a:noAutofit/>
          </a:bodyPr>
          <a:lstStyle>
            <a:lvl1pPr lvl="0" rtl="0">
              <a:spcBef>
                <a:spcPts val="0"/>
              </a:spcBef>
              <a:spcAft>
                <a:spcPts val="0"/>
              </a:spcAft>
              <a:buNone/>
              <a:defRPr b="0" sz="2700">
                <a:solidFill>
                  <a:srgbClr val="D73F3E"/>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
  <p:cSld name="Blank-Slide">
    <p:spTree>
      <p:nvGrpSpPr>
        <p:cNvPr id="130" name="Shape 130"/>
        <p:cNvGrpSpPr/>
        <p:nvPr/>
      </p:nvGrpSpPr>
      <p:grpSpPr>
        <a:xfrm>
          <a:off x="0" y="0"/>
          <a:ext cx="0" cy="0"/>
          <a:chOff x="0" y="0"/>
          <a:chExt cx="0" cy="0"/>
        </a:xfrm>
      </p:grpSpPr>
      <p:sp>
        <p:nvSpPr>
          <p:cNvPr id="131" name="Google Shape;131;p2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Cover-2">
  <p:cSld name="Speaker-Cover-2">
    <p:bg>
      <p:bgPr>
        <a:solidFill>
          <a:srgbClr val="FFFFFF"/>
        </a:solidFill>
      </p:bgPr>
    </p:bg>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b="0" l="0" r="0" t="0"/>
          <a:stretch/>
        </p:blipFill>
        <p:spPr>
          <a:xfrm>
            <a:off x="0" y="3918"/>
            <a:ext cx="9150862" cy="5143500"/>
          </a:xfrm>
          <a:prstGeom prst="rect">
            <a:avLst/>
          </a:prstGeom>
          <a:noFill/>
          <a:ln>
            <a:noFill/>
          </a:ln>
        </p:spPr>
      </p:pic>
      <p:sp>
        <p:nvSpPr>
          <p:cNvPr id="24" name="Google Shape;24;p3"/>
          <p:cNvSpPr/>
          <p:nvPr/>
        </p:nvSpPr>
        <p:spPr>
          <a:xfrm>
            <a:off x="3591581" y="693861"/>
            <a:ext cx="1907100" cy="1851600"/>
          </a:xfrm>
          <a:prstGeom prst="ellipse">
            <a:avLst/>
          </a:prstGeom>
          <a:solidFill>
            <a:srgbClr val="757070"/>
          </a:solidFill>
          <a:ln cap="flat" cmpd="sng" w="76200">
            <a:solidFill>
              <a:srgbClr val="7570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US" sz="6000" u="none" cap="none" strike="noStrike">
                <a:solidFill>
                  <a:srgbClr val="FFFFFF"/>
                </a:solidFill>
                <a:latin typeface="Calibri"/>
                <a:ea typeface="Calibri"/>
                <a:cs typeface="Calibri"/>
                <a:sym typeface="Calibri"/>
              </a:rPr>
              <a:t>X</a:t>
            </a:r>
            <a:endParaRPr sz="1100"/>
          </a:p>
          <a:p>
            <a:pPr indent="0" lvl="0" marL="0" marR="0" rtl="0" algn="ctr">
              <a:spcBef>
                <a:spcPts val="0"/>
              </a:spcBef>
              <a:spcAft>
                <a:spcPts val="0"/>
              </a:spcAft>
              <a:buNone/>
            </a:pPr>
            <a:r>
              <a:rPr b="0" i="0" lang="en-US" sz="1400" u="none" cap="none" strike="noStrike">
                <a:solidFill>
                  <a:srgbClr val="FFFFFF"/>
                </a:solidFill>
                <a:latin typeface="Calibri"/>
                <a:ea typeface="Calibri"/>
                <a:cs typeface="Calibri"/>
                <a:sym typeface="Calibri"/>
              </a:rPr>
              <a:t>INSERT IMAGE HERE</a:t>
            </a:r>
            <a:endParaRPr sz="1100"/>
          </a:p>
        </p:txBody>
      </p:sp>
      <p:sp>
        <p:nvSpPr>
          <p:cNvPr id="25" name="Google Shape;25;p3"/>
          <p:cNvSpPr txBox="1"/>
          <p:nvPr/>
        </p:nvSpPr>
        <p:spPr>
          <a:xfrm>
            <a:off x="3705724" y="2766758"/>
            <a:ext cx="950400" cy="438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b="0" i="0" lang="en-US" sz="2400" u="none" cap="none" strike="noStrike">
                <a:solidFill>
                  <a:srgbClr val="F7F8FD"/>
                </a:solidFill>
                <a:latin typeface="Calibri"/>
                <a:ea typeface="Calibri"/>
                <a:cs typeface="Calibri"/>
                <a:sym typeface="Calibri"/>
              </a:rPr>
              <a:t>Hi, I’m </a:t>
            </a:r>
            <a:endParaRPr sz="1100"/>
          </a:p>
        </p:txBody>
      </p:sp>
      <p:sp>
        <p:nvSpPr>
          <p:cNvPr id="26" name="Google Shape;26;p3"/>
          <p:cNvSpPr txBox="1"/>
          <p:nvPr>
            <p:ph idx="1" type="body"/>
          </p:nvPr>
        </p:nvSpPr>
        <p:spPr>
          <a:xfrm>
            <a:off x="4562456" y="2768231"/>
            <a:ext cx="2254800" cy="393600"/>
          </a:xfrm>
          <a:prstGeom prst="rect">
            <a:avLst/>
          </a:prstGeom>
          <a:noFill/>
          <a:ln>
            <a:noFill/>
          </a:ln>
        </p:spPr>
        <p:txBody>
          <a:bodyPr anchorCtr="0" anchor="b" bIns="34275" lIns="68575" spcFirstLastPara="1" rIns="68575" wrap="square" tIns="34275">
            <a:noAutofit/>
          </a:bodyPr>
          <a:lstStyle>
            <a:lvl1pPr indent="-228600" lvl="0" marL="457200">
              <a:lnSpc>
                <a:spcPct val="90000"/>
              </a:lnSpc>
              <a:spcBef>
                <a:spcPts val="800"/>
              </a:spcBef>
              <a:spcAft>
                <a:spcPts val="0"/>
              </a:spcAft>
              <a:buClr>
                <a:schemeClr val="lt1"/>
              </a:buClr>
              <a:buSzPts val="2400"/>
              <a:buNone/>
              <a:defRPr sz="2400">
                <a:solidFill>
                  <a:schemeClr val="lt1"/>
                </a:solidFill>
                <a:latin typeface="Calibri"/>
                <a:ea typeface="Calibri"/>
                <a:cs typeface="Calibri"/>
                <a:sym typeface="Calibri"/>
              </a:defRPr>
            </a:lvl1pPr>
            <a:lvl2pPr indent="-317500" lvl="1" marL="914400">
              <a:lnSpc>
                <a:spcPct val="90000"/>
              </a:lnSpc>
              <a:spcBef>
                <a:spcPts val="400"/>
              </a:spcBef>
              <a:spcAft>
                <a:spcPts val="0"/>
              </a:spcAft>
              <a:buClr>
                <a:srgbClr val="3A3838"/>
              </a:buClr>
              <a:buSzPts val="1400"/>
              <a:buChar char="•"/>
              <a:defRPr/>
            </a:lvl2pPr>
            <a:lvl3pPr indent="-317500" lvl="2" marL="1371600">
              <a:lnSpc>
                <a:spcPct val="90000"/>
              </a:lnSpc>
              <a:spcBef>
                <a:spcPts val="400"/>
              </a:spcBef>
              <a:spcAft>
                <a:spcPts val="0"/>
              </a:spcAft>
              <a:buClr>
                <a:srgbClr val="3A3838"/>
              </a:buClr>
              <a:buSzPts val="1400"/>
              <a:buChar char="•"/>
              <a:defRPr/>
            </a:lvl3pPr>
            <a:lvl4pPr indent="-317500" lvl="3" marL="1828800">
              <a:lnSpc>
                <a:spcPct val="90000"/>
              </a:lnSpc>
              <a:spcBef>
                <a:spcPts val="400"/>
              </a:spcBef>
              <a:spcAft>
                <a:spcPts val="0"/>
              </a:spcAft>
              <a:buClr>
                <a:srgbClr val="3A3838"/>
              </a:buClr>
              <a:buSzPts val="1400"/>
              <a:buChar char="•"/>
              <a:defRPr/>
            </a:lvl4pPr>
            <a:lvl5pPr indent="-317500" lvl="4" marL="2286000">
              <a:lnSpc>
                <a:spcPct val="90000"/>
              </a:lnSpc>
              <a:spcBef>
                <a:spcPts val="400"/>
              </a:spcBef>
              <a:spcAft>
                <a:spcPts val="0"/>
              </a:spcAft>
              <a:buClr>
                <a:srgbClr val="3A3838"/>
              </a:buClr>
              <a:buSzPts val="1400"/>
              <a:buChar char="•"/>
              <a:defRPr/>
            </a:lvl5pPr>
            <a:lvl6pPr indent="-317500" lvl="5" marL="2743200">
              <a:lnSpc>
                <a:spcPct val="90000"/>
              </a:lnSpc>
              <a:spcBef>
                <a:spcPts val="400"/>
              </a:spcBef>
              <a:spcAft>
                <a:spcPts val="0"/>
              </a:spcAft>
              <a:buClr>
                <a:schemeClr val="dk1"/>
              </a:buClr>
              <a:buSzPts val="1400"/>
              <a:buChar char="•"/>
              <a:defRPr/>
            </a:lvl6pPr>
            <a:lvl7pPr indent="-317500" lvl="6" marL="3200400">
              <a:lnSpc>
                <a:spcPct val="90000"/>
              </a:lnSpc>
              <a:spcBef>
                <a:spcPts val="400"/>
              </a:spcBef>
              <a:spcAft>
                <a:spcPts val="0"/>
              </a:spcAft>
              <a:buClr>
                <a:schemeClr val="dk1"/>
              </a:buClr>
              <a:buSzPts val="1400"/>
              <a:buChar char="•"/>
              <a:defRPr/>
            </a:lvl7pPr>
            <a:lvl8pPr indent="-317500" lvl="7" marL="3657600">
              <a:lnSpc>
                <a:spcPct val="90000"/>
              </a:lnSpc>
              <a:spcBef>
                <a:spcPts val="400"/>
              </a:spcBef>
              <a:spcAft>
                <a:spcPts val="0"/>
              </a:spcAft>
              <a:buClr>
                <a:schemeClr val="dk1"/>
              </a:buClr>
              <a:buSzPts val="1400"/>
              <a:buChar char="•"/>
              <a:defRPr/>
            </a:lvl8pPr>
            <a:lvl9pPr indent="-317500" lvl="8" marL="4114800">
              <a:lnSpc>
                <a:spcPct val="90000"/>
              </a:lnSpc>
              <a:spcBef>
                <a:spcPts val="400"/>
              </a:spcBef>
              <a:spcAft>
                <a:spcPts val="0"/>
              </a:spcAft>
              <a:buClr>
                <a:schemeClr val="dk1"/>
              </a:buClr>
              <a:buSzPts val="1400"/>
              <a:buChar char="•"/>
              <a:defRPr/>
            </a:lvl9pPr>
          </a:lstStyle>
          <a:p/>
        </p:txBody>
      </p:sp>
      <p:sp>
        <p:nvSpPr>
          <p:cNvPr id="27" name="Google Shape;27;p3"/>
          <p:cNvSpPr txBox="1"/>
          <p:nvPr>
            <p:ph idx="2" type="body"/>
          </p:nvPr>
        </p:nvSpPr>
        <p:spPr>
          <a:xfrm>
            <a:off x="3898013" y="3199079"/>
            <a:ext cx="1347900" cy="3417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1500"/>
              <a:buNone/>
              <a:defRPr sz="1500">
                <a:solidFill>
                  <a:srgbClr val="FFFFFF"/>
                </a:solidFill>
                <a:latin typeface="Calibri"/>
                <a:ea typeface="Calibri"/>
                <a:cs typeface="Calibri"/>
                <a:sym typeface="Calibri"/>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8" name="Google Shape;28;p3"/>
          <p:cNvPicPr preferRelativeResize="0"/>
          <p:nvPr/>
        </p:nvPicPr>
        <p:blipFill rotWithShape="1">
          <a:blip r:embed="rId3">
            <a:alphaModFix/>
          </a:blip>
          <a:srcRect b="0" l="0" r="0" t="0"/>
          <a:stretch/>
        </p:blipFill>
        <p:spPr>
          <a:xfrm>
            <a:off x="4201953" y="4422137"/>
            <a:ext cx="740094" cy="41850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2">
  <p:cSld name="Blank-Slide-2">
    <p:spTree>
      <p:nvGrpSpPr>
        <p:cNvPr id="132" name="Shape 132"/>
        <p:cNvGrpSpPr/>
        <p:nvPr/>
      </p:nvGrpSpPr>
      <p:grpSpPr>
        <a:xfrm>
          <a:off x="0" y="0"/>
          <a:ext cx="0" cy="0"/>
          <a:chOff x="0" y="0"/>
          <a:chExt cx="0" cy="0"/>
        </a:xfrm>
      </p:grpSpPr>
      <p:sp>
        <p:nvSpPr>
          <p:cNvPr id="133" name="Google Shape;133;p21"/>
          <p:cNvSpPr txBox="1"/>
          <p:nvPr>
            <p:ph idx="1" type="body"/>
          </p:nvPr>
        </p:nvSpPr>
        <p:spPr>
          <a:xfrm>
            <a:off x="299507" y="1888177"/>
            <a:ext cx="4028100" cy="2773200"/>
          </a:xfrm>
          <a:prstGeom prst="rect">
            <a:avLst/>
          </a:prstGeom>
          <a:noFill/>
          <a:ln>
            <a:noFill/>
          </a:ln>
        </p:spPr>
        <p:txBody>
          <a:bodyPr anchorCtr="0" anchor="t" bIns="34275" lIns="68575" spcFirstLastPara="1" rIns="68575" wrap="square" tIns="34275">
            <a:noAutofit/>
          </a:bodyPr>
          <a:lstStyle>
            <a:lvl1pPr indent="-228600" lvl="0" marL="457200" marR="0" algn="just">
              <a:lnSpc>
                <a:spcPct val="90000"/>
              </a:lnSpc>
              <a:spcBef>
                <a:spcPts val="800"/>
              </a:spcBef>
              <a:spcAft>
                <a:spcPts val="0"/>
              </a:spcAft>
              <a:buClr>
                <a:srgbClr val="757070"/>
              </a:buClr>
              <a:buSzPts val="1400"/>
              <a:buFont typeface="Arial"/>
              <a:buNone/>
              <a:defRPr sz="14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1"/>
          <p:cNvSpPr txBox="1"/>
          <p:nvPr>
            <p:ph idx="2" type="body"/>
          </p:nvPr>
        </p:nvSpPr>
        <p:spPr>
          <a:xfrm>
            <a:off x="4816406" y="1888181"/>
            <a:ext cx="4028100" cy="2773200"/>
          </a:xfrm>
          <a:prstGeom prst="rect">
            <a:avLst/>
          </a:prstGeom>
          <a:noFill/>
          <a:ln>
            <a:noFill/>
          </a:ln>
        </p:spPr>
        <p:txBody>
          <a:bodyPr anchorCtr="0" anchor="t" bIns="34275" lIns="68575" spcFirstLastPara="1" rIns="68575" wrap="square" tIns="34275">
            <a:noAutofit/>
          </a:bodyPr>
          <a:lstStyle>
            <a:lvl1pPr indent="-228600" lvl="0" marL="457200" marR="0" algn="just">
              <a:lnSpc>
                <a:spcPct val="90000"/>
              </a:lnSpc>
              <a:spcBef>
                <a:spcPts val="800"/>
              </a:spcBef>
              <a:spcAft>
                <a:spcPts val="0"/>
              </a:spcAft>
              <a:buClr>
                <a:srgbClr val="757070"/>
              </a:buClr>
              <a:buSzPts val="1400"/>
              <a:buFont typeface="Arial"/>
              <a:buNone/>
              <a:defRPr sz="14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2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21"/>
          <p:cNvSpPr txBox="1"/>
          <p:nvPr>
            <p:ph idx="3" type="body"/>
          </p:nvPr>
        </p:nvSpPr>
        <p:spPr>
          <a:xfrm>
            <a:off x="1893938" y="466344"/>
            <a:ext cx="5356200" cy="6747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gn="ctr">
              <a:lnSpc>
                <a:spcPct val="90000"/>
              </a:lnSpc>
              <a:spcBef>
                <a:spcPts val="400"/>
              </a:spcBef>
              <a:spcAft>
                <a:spcPts val="0"/>
              </a:spcAft>
              <a:buClr>
                <a:srgbClr val="3A3838"/>
              </a:buClr>
              <a:buSzPts val="1400"/>
              <a:buChar char="•"/>
              <a:defRPr/>
            </a:lvl2pPr>
            <a:lvl3pPr indent="-317500" lvl="2" marL="1371600" rtl="0" algn="ctr">
              <a:lnSpc>
                <a:spcPct val="90000"/>
              </a:lnSpc>
              <a:spcBef>
                <a:spcPts val="400"/>
              </a:spcBef>
              <a:spcAft>
                <a:spcPts val="0"/>
              </a:spcAft>
              <a:buClr>
                <a:srgbClr val="3A3838"/>
              </a:buClr>
              <a:buSzPts val="1400"/>
              <a:buChar char="•"/>
              <a:defRPr/>
            </a:lvl3pPr>
            <a:lvl4pPr indent="-317500" lvl="3" marL="1828800" rtl="0" algn="ctr">
              <a:lnSpc>
                <a:spcPct val="90000"/>
              </a:lnSpc>
              <a:spcBef>
                <a:spcPts val="400"/>
              </a:spcBef>
              <a:spcAft>
                <a:spcPts val="0"/>
              </a:spcAft>
              <a:buClr>
                <a:srgbClr val="3A3838"/>
              </a:buClr>
              <a:buSzPts val="1400"/>
              <a:buChar char="•"/>
              <a:defRPr/>
            </a:lvl4pPr>
            <a:lvl5pPr indent="-317500" lvl="4" marL="2286000" rtl="0" algn="ctr">
              <a:lnSpc>
                <a:spcPct val="90000"/>
              </a:lnSpc>
              <a:spcBef>
                <a:spcPts val="400"/>
              </a:spcBef>
              <a:spcAft>
                <a:spcPts val="0"/>
              </a:spcAft>
              <a:buClr>
                <a:srgbClr val="3A3838"/>
              </a:buClr>
              <a:buSzPts val="1400"/>
              <a:buChar char="•"/>
              <a:defRPr/>
            </a:lvl5pPr>
            <a:lvl6pPr indent="-317500" lvl="5" marL="2743200" rtl="0" algn="ctr">
              <a:lnSpc>
                <a:spcPct val="90000"/>
              </a:lnSpc>
              <a:spcBef>
                <a:spcPts val="400"/>
              </a:spcBef>
              <a:spcAft>
                <a:spcPts val="0"/>
              </a:spcAft>
              <a:buClr>
                <a:schemeClr val="dk1"/>
              </a:buClr>
              <a:buSzPts val="1400"/>
              <a:buChar char="•"/>
              <a:defRPr/>
            </a:lvl6pPr>
            <a:lvl7pPr indent="-317500" lvl="6" marL="3200400" rtl="0" algn="ctr">
              <a:lnSpc>
                <a:spcPct val="90000"/>
              </a:lnSpc>
              <a:spcBef>
                <a:spcPts val="400"/>
              </a:spcBef>
              <a:spcAft>
                <a:spcPts val="0"/>
              </a:spcAft>
              <a:buClr>
                <a:schemeClr val="dk1"/>
              </a:buClr>
              <a:buSzPts val="1400"/>
              <a:buChar char="•"/>
              <a:defRPr/>
            </a:lvl7pPr>
            <a:lvl8pPr indent="-317500" lvl="7" marL="3657600" rtl="0" algn="ctr">
              <a:lnSpc>
                <a:spcPct val="90000"/>
              </a:lnSpc>
              <a:spcBef>
                <a:spcPts val="400"/>
              </a:spcBef>
              <a:spcAft>
                <a:spcPts val="0"/>
              </a:spcAft>
              <a:buClr>
                <a:schemeClr val="dk1"/>
              </a:buClr>
              <a:buSzPts val="1400"/>
              <a:buChar char="•"/>
              <a:defRPr/>
            </a:lvl8pPr>
            <a:lvl9pPr indent="-317500" lvl="8" marL="4114800" rtl="0" algn="ctr">
              <a:lnSpc>
                <a:spcPct val="90000"/>
              </a:lnSpc>
              <a:spcBef>
                <a:spcPts val="400"/>
              </a:spcBef>
              <a:spcAft>
                <a:spcPts val="0"/>
              </a:spcAft>
              <a:buClr>
                <a:schemeClr val="dk1"/>
              </a:buClr>
              <a:buSzPts val="1400"/>
              <a:buChar char="•"/>
              <a:defRPr/>
            </a:lvl9pPr>
          </a:lstStyle>
          <a:p/>
        </p:txBody>
      </p:sp>
      <p:sp>
        <p:nvSpPr>
          <p:cNvPr id="137" name="Google Shape;137;p21"/>
          <p:cNvSpPr txBox="1"/>
          <p:nvPr>
            <p:ph idx="4" type="body"/>
          </p:nvPr>
        </p:nvSpPr>
        <p:spPr>
          <a:xfrm>
            <a:off x="2594168" y="288759"/>
            <a:ext cx="3955800" cy="2793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8" name="Google Shape;138;p21"/>
          <p:cNvPicPr preferRelativeResize="0"/>
          <p:nvPr/>
        </p:nvPicPr>
        <p:blipFill rotWithShape="1">
          <a:blip r:embed="rId2">
            <a:alphaModFix/>
          </a:blip>
          <a:srcRect b="0" l="0" r="0" t="0"/>
          <a:stretch/>
        </p:blipFill>
        <p:spPr>
          <a:xfrm>
            <a:off x="4327597" y="1255767"/>
            <a:ext cx="488806" cy="27640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3">
  <p:cSld name="Blank-Slide-3">
    <p:spTree>
      <p:nvGrpSpPr>
        <p:cNvPr id="139" name="Shape 139"/>
        <p:cNvGrpSpPr/>
        <p:nvPr/>
      </p:nvGrpSpPr>
      <p:grpSpPr>
        <a:xfrm>
          <a:off x="0" y="0"/>
          <a:ext cx="0" cy="0"/>
          <a:chOff x="0" y="0"/>
          <a:chExt cx="0" cy="0"/>
        </a:xfrm>
      </p:grpSpPr>
      <p:sp>
        <p:nvSpPr>
          <p:cNvPr id="140" name="Google Shape;140;p22"/>
          <p:cNvSpPr txBox="1"/>
          <p:nvPr>
            <p:ph idx="1" type="body"/>
          </p:nvPr>
        </p:nvSpPr>
        <p:spPr>
          <a:xfrm>
            <a:off x="5798674" y="1387413"/>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ial"/>
              <a:buNone/>
              <a:defRPr sz="11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1" name="Google Shape;141;p22"/>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142" name="Google Shape;142;p22"/>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143" name="Google Shape;143;p22"/>
          <p:cNvSpPr/>
          <p:nvPr/>
        </p:nvSpPr>
        <p:spPr>
          <a:xfrm>
            <a:off x="4921768" y="1198288"/>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4" name="Google Shape;144;p22"/>
          <p:cNvSpPr/>
          <p:nvPr/>
        </p:nvSpPr>
        <p:spPr>
          <a:xfrm>
            <a:off x="4921768" y="2423907"/>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5" name="Google Shape;145;p22"/>
          <p:cNvSpPr/>
          <p:nvPr/>
        </p:nvSpPr>
        <p:spPr>
          <a:xfrm>
            <a:off x="4921768" y="3649526"/>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6" name="Google Shape;146;p22"/>
          <p:cNvSpPr txBox="1"/>
          <p:nvPr>
            <p:ph idx="3" type="body"/>
          </p:nvPr>
        </p:nvSpPr>
        <p:spPr>
          <a:xfrm>
            <a:off x="5798674" y="1096156"/>
            <a:ext cx="2848800" cy="2910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Font typeface="Arial"/>
              <a:buNone/>
              <a:defRPr b="1" sz="18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47" name="Google Shape;147;p22"/>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148" name="Google Shape;148;p22"/>
          <p:cNvSpPr txBox="1"/>
          <p:nvPr>
            <p:ph idx="4"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22"/>
          <p:cNvSpPr txBox="1"/>
          <p:nvPr>
            <p:ph idx="5"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150" name="Google Shape;150;p22"/>
          <p:cNvSpPr txBox="1"/>
          <p:nvPr>
            <p:ph idx="6" type="body"/>
          </p:nvPr>
        </p:nvSpPr>
        <p:spPr>
          <a:xfrm>
            <a:off x="5798674" y="2644713"/>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ial"/>
              <a:buNone/>
              <a:defRPr sz="11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1" name="Google Shape;151;p22"/>
          <p:cNvSpPr txBox="1"/>
          <p:nvPr>
            <p:ph idx="7" type="body"/>
          </p:nvPr>
        </p:nvSpPr>
        <p:spPr>
          <a:xfrm>
            <a:off x="5798674" y="2353456"/>
            <a:ext cx="2848800" cy="2910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Font typeface="Arial"/>
              <a:buNone/>
              <a:defRPr b="1" sz="18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2" name="Google Shape;152;p22"/>
          <p:cNvSpPr txBox="1"/>
          <p:nvPr>
            <p:ph idx="8" type="body"/>
          </p:nvPr>
        </p:nvSpPr>
        <p:spPr>
          <a:xfrm>
            <a:off x="5798674" y="3844863"/>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ial"/>
              <a:buNone/>
              <a:defRPr sz="11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3" name="Google Shape;153;p22"/>
          <p:cNvSpPr txBox="1"/>
          <p:nvPr>
            <p:ph idx="9" type="body"/>
          </p:nvPr>
        </p:nvSpPr>
        <p:spPr>
          <a:xfrm>
            <a:off x="5798674" y="3553606"/>
            <a:ext cx="2848800" cy="2910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Font typeface="Arial"/>
              <a:buNone/>
              <a:defRPr b="1" sz="18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4">
  <p:cSld name="Blank-Slide-4">
    <p:spTree>
      <p:nvGrpSpPr>
        <p:cNvPr id="154" name="Shape 154"/>
        <p:cNvGrpSpPr/>
        <p:nvPr/>
      </p:nvGrpSpPr>
      <p:grpSpPr>
        <a:xfrm>
          <a:off x="0" y="0"/>
          <a:ext cx="0" cy="0"/>
          <a:chOff x="0" y="0"/>
          <a:chExt cx="0" cy="0"/>
        </a:xfrm>
      </p:grpSpPr>
      <p:cxnSp>
        <p:nvCxnSpPr>
          <p:cNvPr id="155" name="Google Shape;155;p23"/>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156" name="Google Shape;156;p23"/>
          <p:cNvSpPr txBox="1"/>
          <p:nvPr>
            <p:ph idx="1" type="body"/>
          </p:nvPr>
        </p:nvSpPr>
        <p:spPr>
          <a:xfrm>
            <a:off x="4572000" y="1285880"/>
            <a:ext cx="4219500" cy="3233400"/>
          </a:xfrm>
          <a:prstGeom prst="rect">
            <a:avLst/>
          </a:prstGeom>
          <a:noFill/>
          <a:ln>
            <a:noFill/>
          </a:ln>
        </p:spPr>
        <p:txBody>
          <a:bodyPr anchorCtr="0" anchor="t" bIns="34275" lIns="68575" spcFirstLastPara="1" rIns="68575" wrap="square" tIns="34275">
            <a:noAutofit/>
          </a:bodyPr>
          <a:lstStyle>
            <a:lvl1pPr indent="-317500" lvl="0" marL="457200" marR="0" algn="just">
              <a:lnSpc>
                <a:spcPct val="90000"/>
              </a:lnSpc>
              <a:spcBef>
                <a:spcPts val="800"/>
              </a:spcBef>
              <a:spcAft>
                <a:spcPts val="0"/>
              </a:spcAft>
              <a:buClr>
                <a:srgbClr val="757070"/>
              </a:buClr>
              <a:buSzPts val="1400"/>
              <a:buFont typeface="Arial"/>
              <a:buChar char="•"/>
              <a:defRPr b="0" sz="14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7" name="Google Shape;157;p23"/>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58" name="Google Shape;158;p23"/>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159" name="Google Shape;159;p23"/>
          <p:cNvSpPr txBox="1"/>
          <p:nvPr>
            <p:ph idx="3"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23"/>
          <p:cNvSpPr txBox="1"/>
          <p:nvPr>
            <p:ph idx="4"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161" name="Google Shape;161;p2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757070"/>
                </a:solidFill>
              </a:defRPr>
            </a:lvl1pPr>
            <a:lvl2pPr lvl="1">
              <a:buNone/>
              <a:defRPr sz="1000">
                <a:solidFill>
                  <a:srgbClr val="757070"/>
                </a:solidFill>
              </a:defRPr>
            </a:lvl2pPr>
            <a:lvl3pPr lvl="2">
              <a:buNone/>
              <a:defRPr sz="1000">
                <a:solidFill>
                  <a:srgbClr val="757070"/>
                </a:solidFill>
              </a:defRPr>
            </a:lvl3pPr>
            <a:lvl4pPr lvl="3">
              <a:buNone/>
              <a:defRPr sz="1000">
                <a:solidFill>
                  <a:srgbClr val="757070"/>
                </a:solidFill>
              </a:defRPr>
            </a:lvl4pPr>
            <a:lvl5pPr lvl="4">
              <a:buNone/>
              <a:defRPr sz="1000">
                <a:solidFill>
                  <a:srgbClr val="757070"/>
                </a:solidFill>
              </a:defRPr>
            </a:lvl5pPr>
            <a:lvl6pPr lvl="5">
              <a:buNone/>
              <a:defRPr sz="1000">
                <a:solidFill>
                  <a:srgbClr val="757070"/>
                </a:solidFill>
              </a:defRPr>
            </a:lvl6pPr>
            <a:lvl7pPr lvl="6">
              <a:buNone/>
              <a:defRPr sz="1000">
                <a:solidFill>
                  <a:srgbClr val="757070"/>
                </a:solidFill>
              </a:defRPr>
            </a:lvl7pPr>
            <a:lvl8pPr lvl="7">
              <a:buNone/>
              <a:defRPr sz="1000">
                <a:solidFill>
                  <a:srgbClr val="757070"/>
                </a:solidFill>
              </a:defRPr>
            </a:lvl8pPr>
            <a:lvl9pPr lvl="8">
              <a:buNone/>
              <a:defRPr sz="10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5">
  <p:cSld name="Blank-Slide-5">
    <p:spTree>
      <p:nvGrpSpPr>
        <p:cNvPr id="162" name="Shape 162"/>
        <p:cNvGrpSpPr/>
        <p:nvPr/>
      </p:nvGrpSpPr>
      <p:grpSpPr>
        <a:xfrm>
          <a:off x="0" y="0"/>
          <a:ext cx="0" cy="0"/>
          <a:chOff x="0" y="0"/>
          <a:chExt cx="0" cy="0"/>
        </a:xfrm>
      </p:grpSpPr>
      <p:cxnSp>
        <p:nvCxnSpPr>
          <p:cNvPr id="163" name="Google Shape;163;p24"/>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164" name="Google Shape;164;p24"/>
          <p:cNvSpPr txBox="1"/>
          <p:nvPr>
            <p:ph idx="1"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5" name="Google Shape;165;p24"/>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166" name="Google Shape;166;p24"/>
          <p:cNvSpPr txBox="1"/>
          <p:nvPr>
            <p:ph idx="2"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7" name="Google Shape;167;p24"/>
          <p:cNvSpPr/>
          <p:nvPr/>
        </p:nvSpPr>
        <p:spPr>
          <a:xfrm>
            <a:off x="4648200" y="0"/>
            <a:ext cx="4495800" cy="51435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7200">
                <a:solidFill>
                  <a:schemeClr val="lt1"/>
                </a:solidFill>
                <a:latin typeface="Calibri"/>
                <a:ea typeface="Calibri"/>
                <a:cs typeface="Calibri"/>
                <a:sym typeface="Calibri"/>
              </a:rPr>
              <a:t>X</a:t>
            </a:r>
            <a:endParaRPr sz="1100"/>
          </a:p>
          <a:p>
            <a:pPr indent="0" lvl="0" marL="0" rtl="0" algn="ctr">
              <a:spcBef>
                <a:spcPts val="0"/>
              </a:spcBef>
              <a:spcAft>
                <a:spcPts val="0"/>
              </a:spcAft>
              <a:buNone/>
            </a:pPr>
            <a:r>
              <a:rPr lang="en-US" sz="1400">
                <a:solidFill>
                  <a:schemeClr val="lt1"/>
                </a:solidFill>
                <a:latin typeface="Calibri"/>
                <a:ea typeface="Calibri"/>
                <a:cs typeface="Calibri"/>
                <a:sym typeface="Calibri"/>
              </a:rPr>
              <a:t>INSERT IMAGE HERE</a:t>
            </a:r>
            <a:endParaRPr sz="1100"/>
          </a:p>
        </p:txBody>
      </p:sp>
      <p:sp>
        <p:nvSpPr>
          <p:cNvPr id="168" name="Google Shape;168;p24"/>
          <p:cNvSpPr txBox="1"/>
          <p:nvPr>
            <p:ph idx="3"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169" name="Google Shape;169;p24"/>
          <p:cNvSpPr txBox="1"/>
          <p:nvPr>
            <p:ph idx="12" type="sldNum"/>
          </p:nvPr>
        </p:nvSpPr>
        <p:spPr>
          <a:xfrm>
            <a:off x="4056446" y="4749757"/>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6">
  <p:cSld name="Blank-Slide-6">
    <p:spTree>
      <p:nvGrpSpPr>
        <p:cNvPr id="170" name="Shape 170"/>
        <p:cNvGrpSpPr/>
        <p:nvPr/>
      </p:nvGrpSpPr>
      <p:grpSpPr>
        <a:xfrm>
          <a:off x="0" y="0"/>
          <a:ext cx="0" cy="0"/>
          <a:chOff x="0" y="0"/>
          <a:chExt cx="0" cy="0"/>
        </a:xfrm>
      </p:grpSpPr>
      <p:pic>
        <p:nvPicPr>
          <p:cNvPr id="171" name="Google Shape;171;p25"/>
          <p:cNvPicPr preferRelativeResize="0"/>
          <p:nvPr/>
        </p:nvPicPr>
        <p:blipFill rotWithShape="1">
          <a:blip r:embed="rId2">
            <a:alphaModFix/>
          </a:blip>
          <a:srcRect b="0" l="0" r="0" t="0"/>
          <a:stretch/>
        </p:blipFill>
        <p:spPr>
          <a:xfrm>
            <a:off x="4319504" y="-16057"/>
            <a:ext cx="4843077" cy="5168462"/>
          </a:xfrm>
          <a:prstGeom prst="rect">
            <a:avLst/>
          </a:prstGeom>
          <a:noFill/>
          <a:ln>
            <a:noFill/>
          </a:ln>
        </p:spPr>
      </p:pic>
      <p:sp>
        <p:nvSpPr>
          <p:cNvPr id="172" name="Google Shape;172;p25"/>
          <p:cNvSpPr txBox="1"/>
          <p:nvPr>
            <p:ph idx="1" type="body"/>
          </p:nvPr>
        </p:nvSpPr>
        <p:spPr>
          <a:xfrm>
            <a:off x="504867" y="2980114"/>
            <a:ext cx="3160500" cy="1539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3" name="Google Shape;173;p25"/>
          <p:cNvSpPr/>
          <p:nvPr/>
        </p:nvSpPr>
        <p:spPr>
          <a:xfrm>
            <a:off x="4308074" y="0"/>
            <a:ext cx="463800" cy="5152500"/>
          </a:xfrm>
          <a:prstGeom prst="rightBrace">
            <a:avLst>
              <a:gd fmla="val 61296" name="adj1"/>
              <a:gd fmla="val 43051" name="adj2"/>
            </a:avLst>
          </a:prstGeom>
          <a:solidFill>
            <a:srgbClr val="F0E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Barlow Condensed"/>
              <a:ea typeface="Barlow Condensed"/>
              <a:cs typeface="Barlow Condensed"/>
              <a:sym typeface="Barlow Condensed"/>
            </a:endParaRPr>
          </a:p>
        </p:txBody>
      </p:sp>
      <p:pic>
        <p:nvPicPr>
          <p:cNvPr id="174" name="Google Shape;174;p25"/>
          <p:cNvPicPr preferRelativeResize="0"/>
          <p:nvPr/>
        </p:nvPicPr>
        <p:blipFill rotWithShape="1">
          <a:blip r:embed="rId3">
            <a:alphaModFix/>
          </a:blip>
          <a:srcRect b="0" l="0" r="0" t="0"/>
          <a:stretch/>
        </p:blipFill>
        <p:spPr>
          <a:xfrm>
            <a:off x="83053" y="4639288"/>
            <a:ext cx="740094" cy="418505"/>
          </a:xfrm>
          <a:prstGeom prst="rect">
            <a:avLst/>
          </a:prstGeom>
          <a:noFill/>
          <a:ln>
            <a:noFill/>
          </a:ln>
        </p:spPr>
      </p:pic>
      <p:sp>
        <p:nvSpPr>
          <p:cNvPr id="175" name="Google Shape;175;p25"/>
          <p:cNvSpPr txBox="1"/>
          <p:nvPr>
            <p:ph idx="2"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6" name="Google Shape;176;p25"/>
          <p:cNvSpPr txBox="1"/>
          <p:nvPr>
            <p:ph idx="3"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177" name="Google Shape;177;p2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FFFFFF"/>
                </a:solidFill>
              </a:defRPr>
            </a:lvl1pPr>
            <a:lvl2pPr lvl="1">
              <a:buNone/>
              <a:defRPr sz="1000">
                <a:solidFill>
                  <a:srgbClr val="FFFFFF"/>
                </a:solidFill>
              </a:defRPr>
            </a:lvl2pPr>
            <a:lvl3pPr lvl="2">
              <a:buNone/>
              <a:defRPr sz="1000">
                <a:solidFill>
                  <a:srgbClr val="FFFFFF"/>
                </a:solidFill>
              </a:defRPr>
            </a:lvl3pPr>
            <a:lvl4pPr lvl="3">
              <a:buNone/>
              <a:defRPr sz="1000">
                <a:solidFill>
                  <a:srgbClr val="FFFFFF"/>
                </a:solidFill>
              </a:defRPr>
            </a:lvl4pPr>
            <a:lvl5pPr lvl="4">
              <a:buNone/>
              <a:defRPr sz="1000">
                <a:solidFill>
                  <a:srgbClr val="FFFFFF"/>
                </a:solidFill>
              </a:defRPr>
            </a:lvl5pPr>
            <a:lvl6pPr lvl="5">
              <a:buNone/>
              <a:defRPr sz="1000">
                <a:solidFill>
                  <a:srgbClr val="FFFFFF"/>
                </a:solidFill>
              </a:defRPr>
            </a:lvl6pPr>
            <a:lvl7pPr lvl="6">
              <a:buNone/>
              <a:defRPr sz="1000">
                <a:solidFill>
                  <a:srgbClr val="FFFFFF"/>
                </a:solidFill>
              </a:defRPr>
            </a:lvl7pPr>
            <a:lvl8pPr lvl="7">
              <a:buNone/>
              <a:defRPr sz="1000">
                <a:solidFill>
                  <a:srgbClr val="FFFFFF"/>
                </a:solidFill>
              </a:defRPr>
            </a:lvl8pPr>
            <a:lvl9pPr lvl="8">
              <a:buNone/>
              <a:defRPr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7">
  <p:cSld name="Blank-Slide-7">
    <p:bg>
      <p:bgPr>
        <a:solidFill>
          <a:schemeClr val="accent5">
            <a:alpha val="94901"/>
          </a:schemeClr>
        </a:solidFill>
      </p:bgPr>
    </p:bg>
    <p:spTree>
      <p:nvGrpSpPr>
        <p:cNvPr id="178" name="Shape 178"/>
        <p:cNvGrpSpPr/>
        <p:nvPr/>
      </p:nvGrpSpPr>
      <p:grpSpPr>
        <a:xfrm>
          <a:off x="0" y="0"/>
          <a:ext cx="0" cy="0"/>
          <a:chOff x="0" y="0"/>
          <a:chExt cx="0" cy="0"/>
        </a:xfrm>
      </p:grpSpPr>
      <p:pic>
        <p:nvPicPr>
          <p:cNvPr id="179" name="Google Shape;179;p26"/>
          <p:cNvPicPr preferRelativeResize="0"/>
          <p:nvPr/>
        </p:nvPicPr>
        <p:blipFill rotWithShape="1">
          <a:blip r:embed="rId2">
            <a:alphaModFix/>
          </a:blip>
          <a:srcRect b="24968" l="7193" r="7075" t="0"/>
          <a:stretch/>
        </p:blipFill>
        <p:spPr>
          <a:xfrm>
            <a:off x="-35719" y="-35719"/>
            <a:ext cx="9215437" cy="5214940"/>
          </a:xfrm>
          <a:prstGeom prst="rect">
            <a:avLst/>
          </a:prstGeom>
          <a:noFill/>
          <a:ln>
            <a:noFill/>
          </a:ln>
        </p:spPr>
      </p:pic>
      <p:sp>
        <p:nvSpPr>
          <p:cNvPr id="180" name="Google Shape;180;p26"/>
          <p:cNvSpPr txBox="1"/>
          <p:nvPr>
            <p:ph idx="1" type="body"/>
          </p:nvPr>
        </p:nvSpPr>
        <p:spPr>
          <a:xfrm>
            <a:off x="483094" y="3267572"/>
            <a:ext cx="3054000" cy="979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2400"/>
              <a:buNone/>
              <a:defRPr sz="2400">
                <a:solidFill>
                  <a:srgbClr val="FFFFFF"/>
                </a:solidFill>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1" name="Google Shape;181;p26"/>
          <p:cNvSpPr txBox="1"/>
          <p:nvPr>
            <p:ph idx="2" type="body"/>
          </p:nvPr>
        </p:nvSpPr>
        <p:spPr>
          <a:xfrm>
            <a:off x="3571875" y="3267572"/>
            <a:ext cx="3936300" cy="979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900"/>
              <a:buNone/>
              <a:defRPr b="0" i="0" sz="900">
                <a:solidFill>
                  <a:srgbClr val="FFFFFF"/>
                </a:solidFill>
                <a:latin typeface="Calibri"/>
                <a:ea typeface="Calibri"/>
                <a:cs typeface="Calibri"/>
                <a:sym typeface="Calibri"/>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2" name="Google Shape;182;p2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FFFFFF"/>
                </a:solidFill>
              </a:defRPr>
            </a:lvl1pPr>
            <a:lvl2pPr lvl="1">
              <a:buNone/>
              <a:defRPr sz="1000">
                <a:solidFill>
                  <a:srgbClr val="FFFFFF"/>
                </a:solidFill>
              </a:defRPr>
            </a:lvl2pPr>
            <a:lvl3pPr lvl="2">
              <a:buNone/>
              <a:defRPr sz="1000">
                <a:solidFill>
                  <a:srgbClr val="FFFFFF"/>
                </a:solidFill>
              </a:defRPr>
            </a:lvl3pPr>
            <a:lvl4pPr lvl="3">
              <a:buNone/>
              <a:defRPr sz="1000">
                <a:solidFill>
                  <a:srgbClr val="FFFFFF"/>
                </a:solidFill>
              </a:defRPr>
            </a:lvl4pPr>
            <a:lvl5pPr lvl="4">
              <a:buNone/>
              <a:defRPr sz="1000">
                <a:solidFill>
                  <a:srgbClr val="FFFFFF"/>
                </a:solidFill>
              </a:defRPr>
            </a:lvl5pPr>
            <a:lvl6pPr lvl="5">
              <a:buNone/>
              <a:defRPr sz="1000">
                <a:solidFill>
                  <a:srgbClr val="FFFFFF"/>
                </a:solidFill>
              </a:defRPr>
            </a:lvl6pPr>
            <a:lvl7pPr lvl="6">
              <a:buNone/>
              <a:defRPr sz="1000">
                <a:solidFill>
                  <a:srgbClr val="FFFFFF"/>
                </a:solidFill>
              </a:defRPr>
            </a:lvl7pPr>
            <a:lvl8pPr lvl="7">
              <a:buNone/>
              <a:defRPr sz="1000">
                <a:solidFill>
                  <a:srgbClr val="FFFFFF"/>
                </a:solidFill>
              </a:defRPr>
            </a:lvl8pPr>
            <a:lvl9pPr lvl="8">
              <a:buNone/>
              <a:defRPr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8">
  <p:cSld name="Blank-Slide-8">
    <p:spTree>
      <p:nvGrpSpPr>
        <p:cNvPr id="183" name="Shape 183"/>
        <p:cNvGrpSpPr/>
        <p:nvPr/>
      </p:nvGrpSpPr>
      <p:grpSpPr>
        <a:xfrm>
          <a:off x="0" y="0"/>
          <a:ext cx="0" cy="0"/>
          <a:chOff x="0" y="0"/>
          <a:chExt cx="0" cy="0"/>
        </a:xfrm>
      </p:grpSpPr>
      <p:pic>
        <p:nvPicPr>
          <p:cNvPr id="184" name="Google Shape;184;p27"/>
          <p:cNvPicPr preferRelativeResize="0"/>
          <p:nvPr/>
        </p:nvPicPr>
        <p:blipFill rotWithShape="1">
          <a:blip r:embed="rId2">
            <a:alphaModFix/>
          </a:blip>
          <a:srcRect b="28130" l="6939" r="6940" t="0"/>
          <a:stretch/>
        </p:blipFill>
        <p:spPr>
          <a:xfrm>
            <a:off x="-30451" y="-23663"/>
            <a:ext cx="9204904" cy="5190825"/>
          </a:xfrm>
          <a:prstGeom prst="rect">
            <a:avLst/>
          </a:prstGeom>
          <a:noFill/>
          <a:ln>
            <a:noFill/>
          </a:ln>
        </p:spPr>
      </p:pic>
      <p:sp>
        <p:nvSpPr>
          <p:cNvPr id="185" name="Google Shape;185;p27"/>
          <p:cNvSpPr txBox="1"/>
          <p:nvPr>
            <p:ph idx="1" type="body"/>
          </p:nvPr>
        </p:nvSpPr>
        <p:spPr>
          <a:xfrm>
            <a:off x="483094" y="3267572"/>
            <a:ext cx="3054000" cy="979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2400"/>
              <a:buNone/>
              <a:defRPr sz="2400">
                <a:solidFill>
                  <a:srgbClr val="FFFFFF"/>
                </a:solidFill>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 name="Google Shape;186;p27"/>
          <p:cNvSpPr txBox="1"/>
          <p:nvPr>
            <p:ph idx="2" type="body"/>
          </p:nvPr>
        </p:nvSpPr>
        <p:spPr>
          <a:xfrm>
            <a:off x="3571875" y="3267572"/>
            <a:ext cx="3936300" cy="979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900"/>
              <a:buNone/>
              <a:defRPr b="0" i="0" sz="900">
                <a:solidFill>
                  <a:srgbClr val="FFFFFF"/>
                </a:solidFill>
                <a:latin typeface="Calibri"/>
                <a:ea typeface="Calibri"/>
                <a:cs typeface="Calibri"/>
                <a:sym typeface="Calibri"/>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87" name="Google Shape;187;p27"/>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188" name="Google Shape;188;p2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FFFFFF"/>
                </a:solidFill>
              </a:defRPr>
            </a:lvl1pPr>
            <a:lvl2pPr lvl="1">
              <a:buNone/>
              <a:defRPr sz="1000">
                <a:solidFill>
                  <a:srgbClr val="FFFFFF"/>
                </a:solidFill>
              </a:defRPr>
            </a:lvl2pPr>
            <a:lvl3pPr lvl="2">
              <a:buNone/>
              <a:defRPr sz="1000">
                <a:solidFill>
                  <a:srgbClr val="FFFFFF"/>
                </a:solidFill>
              </a:defRPr>
            </a:lvl3pPr>
            <a:lvl4pPr lvl="3">
              <a:buNone/>
              <a:defRPr sz="1000">
                <a:solidFill>
                  <a:srgbClr val="FFFFFF"/>
                </a:solidFill>
              </a:defRPr>
            </a:lvl4pPr>
            <a:lvl5pPr lvl="4">
              <a:buNone/>
              <a:defRPr sz="1000">
                <a:solidFill>
                  <a:srgbClr val="FFFFFF"/>
                </a:solidFill>
              </a:defRPr>
            </a:lvl5pPr>
            <a:lvl6pPr lvl="5">
              <a:buNone/>
              <a:defRPr sz="1000">
                <a:solidFill>
                  <a:srgbClr val="FFFFFF"/>
                </a:solidFill>
              </a:defRPr>
            </a:lvl6pPr>
            <a:lvl7pPr lvl="6">
              <a:buNone/>
              <a:defRPr sz="1000">
                <a:solidFill>
                  <a:srgbClr val="FFFFFF"/>
                </a:solidFill>
              </a:defRPr>
            </a:lvl7pPr>
            <a:lvl8pPr lvl="7">
              <a:buNone/>
              <a:defRPr sz="1000">
                <a:solidFill>
                  <a:srgbClr val="FFFFFF"/>
                </a:solidFill>
              </a:defRPr>
            </a:lvl8pPr>
            <a:lvl9pPr lvl="8">
              <a:buNone/>
              <a:defRPr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8-1">
  <p:cSld name="Blank-Slide-8_1">
    <p:spTree>
      <p:nvGrpSpPr>
        <p:cNvPr id="189" name="Shape 189"/>
        <p:cNvGrpSpPr/>
        <p:nvPr/>
      </p:nvGrpSpPr>
      <p:grpSpPr>
        <a:xfrm>
          <a:off x="0" y="0"/>
          <a:ext cx="0" cy="0"/>
          <a:chOff x="0" y="0"/>
          <a:chExt cx="0" cy="0"/>
        </a:xfrm>
      </p:grpSpPr>
      <p:pic>
        <p:nvPicPr>
          <p:cNvPr id="190" name="Google Shape;190;p28"/>
          <p:cNvPicPr preferRelativeResize="0"/>
          <p:nvPr/>
        </p:nvPicPr>
        <p:blipFill>
          <a:blip r:embed="rId2">
            <a:alphaModFix/>
          </a:blip>
          <a:stretch>
            <a:fillRect/>
          </a:stretch>
        </p:blipFill>
        <p:spPr>
          <a:xfrm>
            <a:off x="-31135" y="-50006"/>
            <a:ext cx="9206268" cy="5243512"/>
          </a:xfrm>
          <a:prstGeom prst="rect">
            <a:avLst/>
          </a:prstGeom>
          <a:noFill/>
          <a:ln>
            <a:noFill/>
          </a:ln>
        </p:spPr>
      </p:pic>
      <p:sp>
        <p:nvSpPr>
          <p:cNvPr id="191" name="Google Shape;191;p28"/>
          <p:cNvSpPr txBox="1"/>
          <p:nvPr>
            <p:ph idx="1" type="body"/>
          </p:nvPr>
        </p:nvSpPr>
        <p:spPr>
          <a:xfrm>
            <a:off x="483094" y="3267572"/>
            <a:ext cx="30540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2400"/>
              <a:buNone/>
              <a:defRPr sz="2400">
                <a:solidFill>
                  <a:srgbClr val="FFFFFF"/>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2" name="Google Shape;192;p28"/>
          <p:cNvSpPr txBox="1"/>
          <p:nvPr>
            <p:ph idx="2" type="body"/>
          </p:nvPr>
        </p:nvSpPr>
        <p:spPr>
          <a:xfrm>
            <a:off x="3571875" y="3267572"/>
            <a:ext cx="3936300" cy="97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900"/>
              <a:buNone/>
              <a:defRPr b="0" i="0" sz="900">
                <a:solidFill>
                  <a:srgbClr val="FFFFFF"/>
                </a:solidFill>
                <a:latin typeface="Calibri"/>
                <a:ea typeface="Calibri"/>
                <a:cs typeface="Calibri"/>
                <a:sym typeface="Calibri"/>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93" name="Google Shape;193;p28"/>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194" name="Google Shape;194;p2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09">
  <p:cSld name="Blank-Slide-09">
    <p:bg>
      <p:bgPr>
        <a:solidFill>
          <a:srgbClr val="F0EFEE"/>
        </a:solidFill>
      </p:bgPr>
    </p:bg>
    <p:spTree>
      <p:nvGrpSpPr>
        <p:cNvPr id="195" name="Shape 195"/>
        <p:cNvGrpSpPr/>
        <p:nvPr/>
      </p:nvGrpSpPr>
      <p:grpSpPr>
        <a:xfrm>
          <a:off x="0" y="0"/>
          <a:ext cx="0" cy="0"/>
          <a:chOff x="0" y="0"/>
          <a:chExt cx="0" cy="0"/>
        </a:xfrm>
      </p:grpSpPr>
      <p:pic>
        <p:nvPicPr>
          <p:cNvPr id="196" name="Google Shape;196;p29"/>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197" name="Google Shape;197;p29"/>
          <p:cNvSpPr/>
          <p:nvPr/>
        </p:nvSpPr>
        <p:spPr>
          <a:xfrm>
            <a:off x="1517154" y="600075"/>
            <a:ext cx="6109800" cy="45435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198" name="Google Shape;198;p29"/>
          <p:cNvSpPr txBox="1"/>
          <p:nvPr>
            <p:ph idx="1" type="body"/>
          </p:nvPr>
        </p:nvSpPr>
        <p:spPr>
          <a:xfrm>
            <a:off x="1996679" y="1070725"/>
            <a:ext cx="2575200" cy="558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3300"/>
              <a:buNone/>
              <a:defRPr b="0" sz="33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9" name="Google Shape;199;p29"/>
          <p:cNvSpPr txBox="1"/>
          <p:nvPr>
            <p:ph idx="2" type="body"/>
          </p:nvPr>
        </p:nvSpPr>
        <p:spPr>
          <a:xfrm>
            <a:off x="1996678" y="1998329"/>
            <a:ext cx="5214900" cy="2362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rgbClr val="FFFFFF"/>
              </a:buClr>
              <a:buSzPts val="1400"/>
              <a:buFont typeface="Arial"/>
              <a:buChar char="•"/>
              <a:defRPr sz="14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0" name="Google Shape;200;p2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D73F3E"/>
                </a:solidFill>
              </a:defRPr>
            </a:lvl1pPr>
            <a:lvl2pPr lvl="1">
              <a:buNone/>
              <a:defRPr sz="1000">
                <a:solidFill>
                  <a:srgbClr val="D73F3E"/>
                </a:solidFill>
              </a:defRPr>
            </a:lvl2pPr>
            <a:lvl3pPr lvl="2">
              <a:buNone/>
              <a:defRPr sz="1000">
                <a:solidFill>
                  <a:srgbClr val="D73F3E"/>
                </a:solidFill>
              </a:defRPr>
            </a:lvl3pPr>
            <a:lvl4pPr lvl="3">
              <a:buNone/>
              <a:defRPr sz="1000">
                <a:solidFill>
                  <a:srgbClr val="D73F3E"/>
                </a:solidFill>
              </a:defRPr>
            </a:lvl4pPr>
            <a:lvl5pPr lvl="4">
              <a:buNone/>
              <a:defRPr sz="1000">
                <a:solidFill>
                  <a:srgbClr val="D73F3E"/>
                </a:solidFill>
              </a:defRPr>
            </a:lvl5pPr>
            <a:lvl6pPr lvl="5">
              <a:buNone/>
              <a:defRPr sz="1000">
                <a:solidFill>
                  <a:srgbClr val="D73F3E"/>
                </a:solidFill>
              </a:defRPr>
            </a:lvl6pPr>
            <a:lvl7pPr lvl="6">
              <a:buNone/>
              <a:defRPr sz="1000">
                <a:solidFill>
                  <a:srgbClr val="D73F3E"/>
                </a:solidFill>
              </a:defRPr>
            </a:lvl7pPr>
            <a:lvl8pPr lvl="7">
              <a:buNone/>
              <a:defRPr sz="1000">
                <a:solidFill>
                  <a:srgbClr val="D73F3E"/>
                </a:solidFill>
              </a:defRPr>
            </a:lvl8pPr>
            <a:lvl9pPr lvl="8">
              <a:buNone/>
              <a:defRPr sz="1000">
                <a:solidFill>
                  <a:srgbClr val="D73F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010">
  <p:cSld name="Blank-Slide-010">
    <p:bg>
      <p:bgPr>
        <a:solidFill>
          <a:srgbClr val="F0EFEE"/>
        </a:solidFill>
      </p:bgPr>
    </p:bg>
    <p:spTree>
      <p:nvGrpSpPr>
        <p:cNvPr id="201" name="Shape 201"/>
        <p:cNvGrpSpPr/>
        <p:nvPr/>
      </p:nvGrpSpPr>
      <p:grpSpPr>
        <a:xfrm>
          <a:off x="0" y="0"/>
          <a:ext cx="0" cy="0"/>
          <a:chOff x="0" y="0"/>
          <a:chExt cx="0" cy="0"/>
        </a:xfrm>
      </p:grpSpPr>
      <p:pic>
        <p:nvPicPr>
          <p:cNvPr id="202" name="Google Shape;202;p30"/>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203" name="Google Shape;203;p30"/>
          <p:cNvSpPr/>
          <p:nvPr/>
        </p:nvSpPr>
        <p:spPr>
          <a:xfrm>
            <a:off x="1517154" y="600075"/>
            <a:ext cx="6109800" cy="45435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204" name="Google Shape;204;p30"/>
          <p:cNvSpPr txBox="1"/>
          <p:nvPr>
            <p:ph idx="1" type="body"/>
          </p:nvPr>
        </p:nvSpPr>
        <p:spPr>
          <a:xfrm>
            <a:off x="1996679" y="1070725"/>
            <a:ext cx="2575200" cy="558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3300"/>
              <a:buNone/>
              <a:defRPr b="0" sz="33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5" name="Google Shape;205;p30"/>
          <p:cNvSpPr txBox="1"/>
          <p:nvPr>
            <p:ph idx="2" type="body"/>
          </p:nvPr>
        </p:nvSpPr>
        <p:spPr>
          <a:xfrm>
            <a:off x="1996678" y="1998329"/>
            <a:ext cx="5214900" cy="2362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rgbClr val="FFFFFF"/>
              </a:buClr>
              <a:buSzPts val="1400"/>
              <a:buFont typeface="Arial"/>
              <a:buNone/>
              <a:defRPr sz="14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06" name="Google Shape;206;p30"/>
          <p:cNvPicPr preferRelativeResize="0"/>
          <p:nvPr/>
        </p:nvPicPr>
        <p:blipFill rotWithShape="1">
          <a:blip r:embed="rId3">
            <a:alphaModFix/>
          </a:blip>
          <a:srcRect b="0" l="0" r="0" t="0"/>
          <a:stretch/>
        </p:blipFill>
        <p:spPr>
          <a:xfrm>
            <a:off x="8229244" y="4702054"/>
            <a:ext cx="548774" cy="310319"/>
          </a:xfrm>
          <a:prstGeom prst="rect">
            <a:avLst/>
          </a:prstGeom>
          <a:noFill/>
          <a:ln>
            <a:noFill/>
          </a:ln>
        </p:spPr>
      </p:pic>
      <p:sp>
        <p:nvSpPr>
          <p:cNvPr id="207" name="Google Shape;207;p3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D73F3E"/>
                </a:solidFill>
              </a:defRPr>
            </a:lvl1pPr>
            <a:lvl2pPr lvl="1">
              <a:buNone/>
              <a:defRPr sz="1000">
                <a:solidFill>
                  <a:srgbClr val="D73F3E"/>
                </a:solidFill>
              </a:defRPr>
            </a:lvl2pPr>
            <a:lvl3pPr lvl="2">
              <a:buNone/>
              <a:defRPr sz="1000">
                <a:solidFill>
                  <a:srgbClr val="D73F3E"/>
                </a:solidFill>
              </a:defRPr>
            </a:lvl3pPr>
            <a:lvl4pPr lvl="3">
              <a:buNone/>
              <a:defRPr sz="1000">
                <a:solidFill>
                  <a:srgbClr val="D73F3E"/>
                </a:solidFill>
              </a:defRPr>
            </a:lvl4pPr>
            <a:lvl5pPr lvl="4">
              <a:buNone/>
              <a:defRPr sz="1000">
                <a:solidFill>
                  <a:srgbClr val="D73F3E"/>
                </a:solidFill>
              </a:defRPr>
            </a:lvl5pPr>
            <a:lvl6pPr lvl="5">
              <a:buNone/>
              <a:defRPr sz="1000">
                <a:solidFill>
                  <a:srgbClr val="D73F3E"/>
                </a:solidFill>
              </a:defRPr>
            </a:lvl6pPr>
            <a:lvl7pPr lvl="6">
              <a:buNone/>
              <a:defRPr sz="1000">
                <a:solidFill>
                  <a:srgbClr val="D73F3E"/>
                </a:solidFill>
              </a:defRPr>
            </a:lvl7pPr>
            <a:lvl8pPr lvl="7">
              <a:buNone/>
              <a:defRPr sz="1000">
                <a:solidFill>
                  <a:srgbClr val="D73F3E"/>
                </a:solidFill>
              </a:defRPr>
            </a:lvl8pPr>
            <a:lvl9pPr lvl="8">
              <a:buNone/>
              <a:defRPr sz="1000">
                <a:solidFill>
                  <a:srgbClr val="D73F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1">
  <p:cSld name="Cover-1">
    <p:bg>
      <p:bgPr>
        <a:solidFill>
          <a:srgbClr val="F0EFEF"/>
        </a:solidFill>
      </p:bgPr>
    </p:bg>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0" r="0" t="0"/>
          <a:stretch/>
        </p:blipFill>
        <p:spPr>
          <a:xfrm>
            <a:off x="0" y="3918"/>
            <a:ext cx="9150862" cy="5143500"/>
          </a:xfrm>
          <a:prstGeom prst="rect">
            <a:avLst/>
          </a:prstGeom>
          <a:noFill/>
          <a:ln>
            <a:noFill/>
          </a:ln>
        </p:spPr>
      </p:pic>
      <p:grpSp>
        <p:nvGrpSpPr>
          <p:cNvPr id="31" name="Google Shape;31;p4"/>
          <p:cNvGrpSpPr/>
          <p:nvPr/>
        </p:nvGrpSpPr>
        <p:grpSpPr>
          <a:xfrm>
            <a:off x="3357828" y="1934934"/>
            <a:ext cx="2428343" cy="636816"/>
            <a:chOff x="4477104" y="2579912"/>
            <a:chExt cx="3237791" cy="849088"/>
          </a:xfrm>
        </p:grpSpPr>
        <p:sp>
          <p:nvSpPr>
            <p:cNvPr id="32" name="Google Shape;32;p4"/>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3" name="Google Shape;33;p4"/>
            <p:cNvPicPr preferRelativeResize="0"/>
            <p:nvPr/>
          </p:nvPicPr>
          <p:blipFill rotWithShape="1">
            <a:blip r:embed="rId3">
              <a:alphaModFix/>
            </a:blip>
            <a:srcRect b="-1" l="0" r="-1891" t="-8614"/>
            <a:stretch/>
          </p:blipFill>
          <p:spPr>
            <a:xfrm>
              <a:off x="4477104" y="2579912"/>
              <a:ext cx="3237791" cy="849088"/>
            </a:xfrm>
            <a:prstGeom prst="rect">
              <a:avLst/>
            </a:prstGeom>
            <a:noFill/>
            <a:ln>
              <a:noFill/>
            </a:ln>
          </p:spPr>
        </p:pic>
      </p:grpSp>
      <p:sp>
        <p:nvSpPr>
          <p:cNvPr id="34" name="Google Shape;34;p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3A3838"/>
                </a:solidFill>
              </a:defRPr>
            </a:lvl1pPr>
            <a:lvl2pPr lvl="1">
              <a:buNone/>
              <a:defRPr sz="1000">
                <a:solidFill>
                  <a:srgbClr val="3A3838"/>
                </a:solidFill>
              </a:defRPr>
            </a:lvl2pPr>
            <a:lvl3pPr lvl="2">
              <a:buNone/>
              <a:defRPr sz="1000">
                <a:solidFill>
                  <a:srgbClr val="3A3838"/>
                </a:solidFill>
              </a:defRPr>
            </a:lvl3pPr>
            <a:lvl4pPr lvl="3">
              <a:buNone/>
              <a:defRPr sz="1000">
                <a:solidFill>
                  <a:srgbClr val="3A3838"/>
                </a:solidFill>
              </a:defRPr>
            </a:lvl4pPr>
            <a:lvl5pPr lvl="4">
              <a:buNone/>
              <a:defRPr sz="1000">
                <a:solidFill>
                  <a:srgbClr val="3A3838"/>
                </a:solidFill>
              </a:defRPr>
            </a:lvl5pPr>
            <a:lvl6pPr lvl="5">
              <a:buNone/>
              <a:defRPr sz="1000">
                <a:solidFill>
                  <a:srgbClr val="3A3838"/>
                </a:solidFill>
              </a:defRPr>
            </a:lvl6pPr>
            <a:lvl7pPr lvl="6">
              <a:buNone/>
              <a:defRPr sz="1000">
                <a:solidFill>
                  <a:srgbClr val="3A3838"/>
                </a:solidFill>
              </a:defRPr>
            </a:lvl7pPr>
            <a:lvl8pPr lvl="7">
              <a:buNone/>
              <a:defRPr sz="1000">
                <a:solidFill>
                  <a:srgbClr val="3A3838"/>
                </a:solidFill>
              </a:defRPr>
            </a:lvl8pPr>
            <a:lvl9pPr lvl="8">
              <a:buNone/>
              <a:defRPr sz="10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
                                        </p:tgtEl>
                                        <p:attrNameLst>
                                          <p:attrName>style.visibility</p:attrName>
                                        </p:attrNameLst>
                                      </p:cBhvr>
                                      <p:to>
                                        <p:strVal val="visible"/>
                                      </p:to>
                                    </p:set>
                                    <p:animEffect filter="fade" transition="in">
                                      <p:cBhvr>
                                        <p:cTn dur="500"/>
                                        <p:tgtEl>
                                          <p:spTgt spid="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11">
  <p:cSld name="Blank-Slide-11">
    <p:spTree>
      <p:nvGrpSpPr>
        <p:cNvPr id="208" name="Shape 208"/>
        <p:cNvGrpSpPr/>
        <p:nvPr/>
      </p:nvGrpSpPr>
      <p:grpSpPr>
        <a:xfrm>
          <a:off x="0" y="0"/>
          <a:ext cx="0" cy="0"/>
          <a:chOff x="0" y="0"/>
          <a:chExt cx="0" cy="0"/>
        </a:xfrm>
      </p:grpSpPr>
      <p:pic>
        <p:nvPicPr>
          <p:cNvPr id="209" name="Google Shape;209;p31"/>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210" name="Google Shape;210;p31"/>
          <p:cNvSpPr/>
          <p:nvPr/>
        </p:nvSpPr>
        <p:spPr>
          <a:xfrm>
            <a:off x="1517154" y="600075"/>
            <a:ext cx="6109800" cy="45435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211" name="Google Shape;211;p31"/>
          <p:cNvSpPr txBox="1"/>
          <p:nvPr>
            <p:ph idx="1" type="body"/>
          </p:nvPr>
        </p:nvSpPr>
        <p:spPr>
          <a:xfrm>
            <a:off x="3284339" y="1213866"/>
            <a:ext cx="2575500" cy="5580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3600"/>
              <a:buNone/>
              <a:defRPr b="0" sz="36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2" name="Google Shape;212;p31"/>
          <p:cNvSpPr txBox="1"/>
          <p:nvPr>
            <p:ph idx="2" type="body"/>
          </p:nvPr>
        </p:nvSpPr>
        <p:spPr>
          <a:xfrm>
            <a:off x="1996678" y="1966181"/>
            <a:ext cx="5214900" cy="28560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rgbClr val="FFFFFF"/>
              </a:buClr>
              <a:buSzPts val="1400"/>
              <a:buFont typeface="Arial"/>
              <a:buNone/>
              <a:defRPr sz="14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3" name="Google Shape;213;p31"/>
          <p:cNvSpPr txBox="1"/>
          <p:nvPr>
            <p:ph idx="3" type="body"/>
          </p:nvPr>
        </p:nvSpPr>
        <p:spPr>
          <a:xfrm>
            <a:off x="2763739" y="1024045"/>
            <a:ext cx="3616500" cy="2115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1200"/>
              <a:buNone/>
              <a:defRPr b="0" sz="12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14" name="Google Shape;214;p31"/>
          <p:cNvPicPr preferRelativeResize="0"/>
          <p:nvPr/>
        </p:nvPicPr>
        <p:blipFill rotWithShape="1">
          <a:blip r:embed="rId3">
            <a:alphaModFix/>
          </a:blip>
          <a:srcRect b="0" l="0" r="0" t="0"/>
          <a:stretch/>
        </p:blipFill>
        <p:spPr>
          <a:xfrm>
            <a:off x="8229244" y="4702054"/>
            <a:ext cx="548774" cy="310319"/>
          </a:xfrm>
          <a:prstGeom prst="rect">
            <a:avLst/>
          </a:prstGeom>
          <a:noFill/>
          <a:ln>
            <a:noFill/>
          </a:ln>
        </p:spPr>
      </p:pic>
      <p:sp>
        <p:nvSpPr>
          <p:cNvPr id="215" name="Google Shape;215;p3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D73F3E"/>
                </a:solidFill>
              </a:defRPr>
            </a:lvl1pPr>
            <a:lvl2pPr lvl="1">
              <a:buNone/>
              <a:defRPr sz="1000">
                <a:solidFill>
                  <a:srgbClr val="D73F3E"/>
                </a:solidFill>
              </a:defRPr>
            </a:lvl2pPr>
            <a:lvl3pPr lvl="2">
              <a:buNone/>
              <a:defRPr sz="1000">
                <a:solidFill>
                  <a:srgbClr val="D73F3E"/>
                </a:solidFill>
              </a:defRPr>
            </a:lvl3pPr>
            <a:lvl4pPr lvl="3">
              <a:buNone/>
              <a:defRPr sz="1000">
                <a:solidFill>
                  <a:srgbClr val="D73F3E"/>
                </a:solidFill>
              </a:defRPr>
            </a:lvl4pPr>
            <a:lvl5pPr lvl="4">
              <a:buNone/>
              <a:defRPr sz="1000">
                <a:solidFill>
                  <a:srgbClr val="D73F3E"/>
                </a:solidFill>
              </a:defRPr>
            </a:lvl5pPr>
            <a:lvl6pPr lvl="5">
              <a:buNone/>
              <a:defRPr sz="1000">
                <a:solidFill>
                  <a:srgbClr val="D73F3E"/>
                </a:solidFill>
              </a:defRPr>
            </a:lvl6pPr>
            <a:lvl7pPr lvl="6">
              <a:buNone/>
              <a:defRPr sz="1000">
                <a:solidFill>
                  <a:srgbClr val="D73F3E"/>
                </a:solidFill>
              </a:defRPr>
            </a:lvl7pPr>
            <a:lvl8pPr lvl="7">
              <a:buNone/>
              <a:defRPr sz="1000">
                <a:solidFill>
                  <a:srgbClr val="D73F3E"/>
                </a:solidFill>
              </a:defRPr>
            </a:lvl8pPr>
            <a:lvl9pPr lvl="8">
              <a:buNone/>
              <a:defRPr sz="1000">
                <a:solidFill>
                  <a:srgbClr val="D73F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12">
  <p:cSld name="Blank-Slide-12">
    <p:spTree>
      <p:nvGrpSpPr>
        <p:cNvPr id="216" name="Shape 216"/>
        <p:cNvGrpSpPr/>
        <p:nvPr/>
      </p:nvGrpSpPr>
      <p:grpSpPr>
        <a:xfrm>
          <a:off x="0" y="0"/>
          <a:ext cx="0" cy="0"/>
          <a:chOff x="0" y="0"/>
          <a:chExt cx="0" cy="0"/>
        </a:xfrm>
      </p:grpSpPr>
      <p:pic>
        <p:nvPicPr>
          <p:cNvPr id="217" name="Google Shape;217;p32"/>
          <p:cNvPicPr preferRelativeResize="0"/>
          <p:nvPr/>
        </p:nvPicPr>
        <p:blipFill rotWithShape="1">
          <a:blip r:embed="rId2">
            <a:alphaModFix/>
          </a:blip>
          <a:srcRect b="0" l="0" r="0" t="0"/>
          <a:stretch/>
        </p:blipFill>
        <p:spPr>
          <a:xfrm>
            <a:off x="4763" y="0"/>
            <a:ext cx="9134475" cy="5143500"/>
          </a:xfrm>
          <a:prstGeom prst="rect">
            <a:avLst/>
          </a:prstGeom>
          <a:noFill/>
          <a:ln>
            <a:noFill/>
          </a:ln>
        </p:spPr>
      </p:pic>
      <p:sp>
        <p:nvSpPr>
          <p:cNvPr id="218" name="Google Shape;218;p32"/>
          <p:cNvSpPr/>
          <p:nvPr/>
        </p:nvSpPr>
        <p:spPr>
          <a:xfrm>
            <a:off x="1523404" y="300038"/>
            <a:ext cx="6315000" cy="45435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219" name="Google Shape;219;p32"/>
          <p:cNvSpPr txBox="1"/>
          <p:nvPr>
            <p:ph idx="1" type="body"/>
          </p:nvPr>
        </p:nvSpPr>
        <p:spPr>
          <a:xfrm>
            <a:off x="1996679" y="1070725"/>
            <a:ext cx="2575200" cy="558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FFFFFF"/>
              </a:buClr>
              <a:buSzPts val="3300"/>
              <a:buNone/>
              <a:defRPr b="0" sz="33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32"/>
          <p:cNvSpPr txBox="1"/>
          <p:nvPr>
            <p:ph idx="2" type="body"/>
          </p:nvPr>
        </p:nvSpPr>
        <p:spPr>
          <a:xfrm>
            <a:off x="1996678" y="1998329"/>
            <a:ext cx="5214900" cy="2362800"/>
          </a:xfrm>
          <a:prstGeom prst="rect">
            <a:avLst/>
          </a:prstGeom>
          <a:noFill/>
          <a:ln>
            <a:noFill/>
          </a:ln>
        </p:spPr>
        <p:txBody>
          <a:bodyPr anchorCtr="0" anchor="t" bIns="34275" lIns="68575" spcFirstLastPara="1" rIns="68575" wrap="square" tIns="34275">
            <a:noAutofit/>
          </a:bodyPr>
          <a:lstStyle>
            <a:lvl1pPr indent="-228600" lvl="0" marL="457200" marR="0" algn="l">
              <a:lnSpc>
                <a:spcPct val="90000"/>
              </a:lnSpc>
              <a:spcBef>
                <a:spcPts val="800"/>
              </a:spcBef>
              <a:spcAft>
                <a:spcPts val="0"/>
              </a:spcAft>
              <a:buClr>
                <a:srgbClr val="FFFFFF"/>
              </a:buClr>
              <a:buSzPts val="1400"/>
              <a:buFont typeface="Arial"/>
              <a:buNone/>
              <a:defRPr sz="14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21" name="Google Shape;221;p32"/>
          <p:cNvPicPr preferRelativeResize="0"/>
          <p:nvPr/>
        </p:nvPicPr>
        <p:blipFill rotWithShape="1">
          <a:blip r:embed="rId3">
            <a:alphaModFix/>
          </a:blip>
          <a:srcRect b="0" l="0" r="0" t="0"/>
          <a:stretch/>
        </p:blipFill>
        <p:spPr>
          <a:xfrm>
            <a:off x="8229244" y="4702054"/>
            <a:ext cx="548774" cy="310319"/>
          </a:xfrm>
          <a:prstGeom prst="rect">
            <a:avLst/>
          </a:prstGeom>
          <a:noFill/>
          <a:ln>
            <a:noFill/>
          </a:ln>
        </p:spPr>
      </p:pic>
      <p:sp>
        <p:nvSpPr>
          <p:cNvPr id="222" name="Google Shape;222;p3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D73F3E"/>
                </a:solidFill>
              </a:defRPr>
            </a:lvl1pPr>
            <a:lvl2pPr lvl="1">
              <a:buNone/>
              <a:defRPr sz="1000">
                <a:solidFill>
                  <a:srgbClr val="D73F3E"/>
                </a:solidFill>
              </a:defRPr>
            </a:lvl2pPr>
            <a:lvl3pPr lvl="2">
              <a:buNone/>
              <a:defRPr sz="1000">
                <a:solidFill>
                  <a:srgbClr val="D73F3E"/>
                </a:solidFill>
              </a:defRPr>
            </a:lvl3pPr>
            <a:lvl4pPr lvl="3">
              <a:buNone/>
              <a:defRPr sz="1000">
                <a:solidFill>
                  <a:srgbClr val="D73F3E"/>
                </a:solidFill>
              </a:defRPr>
            </a:lvl4pPr>
            <a:lvl5pPr lvl="4">
              <a:buNone/>
              <a:defRPr sz="1000">
                <a:solidFill>
                  <a:srgbClr val="D73F3E"/>
                </a:solidFill>
              </a:defRPr>
            </a:lvl5pPr>
            <a:lvl6pPr lvl="5">
              <a:buNone/>
              <a:defRPr sz="1000">
                <a:solidFill>
                  <a:srgbClr val="D73F3E"/>
                </a:solidFill>
              </a:defRPr>
            </a:lvl6pPr>
            <a:lvl7pPr lvl="6">
              <a:buNone/>
              <a:defRPr sz="1000">
                <a:solidFill>
                  <a:srgbClr val="D73F3E"/>
                </a:solidFill>
              </a:defRPr>
            </a:lvl7pPr>
            <a:lvl8pPr lvl="7">
              <a:buNone/>
              <a:defRPr sz="1000">
                <a:solidFill>
                  <a:srgbClr val="D73F3E"/>
                </a:solidFill>
              </a:defRPr>
            </a:lvl8pPr>
            <a:lvl9pPr lvl="8">
              <a:buNone/>
              <a:defRPr sz="1000">
                <a:solidFill>
                  <a:srgbClr val="D73F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13">
  <p:cSld name="Blank-Slide-13">
    <p:bg>
      <p:bgPr>
        <a:solidFill>
          <a:srgbClr val="F0EFEF"/>
        </a:solidFill>
      </p:bgPr>
    </p:bg>
    <p:spTree>
      <p:nvGrpSpPr>
        <p:cNvPr id="223" name="Shape 223"/>
        <p:cNvGrpSpPr/>
        <p:nvPr/>
      </p:nvGrpSpPr>
      <p:grpSpPr>
        <a:xfrm>
          <a:off x="0" y="0"/>
          <a:ext cx="0" cy="0"/>
          <a:chOff x="0" y="0"/>
          <a:chExt cx="0" cy="0"/>
        </a:xfrm>
      </p:grpSpPr>
      <p:pic>
        <p:nvPicPr>
          <p:cNvPr id="224" name="Google Shape;224;p33"/>
          <p:cNvPicPr preferRelativeResize="0"/>
          <p:nvPr/>
        </p:nvPicPr>
        <p:blipFill rotWithShape="1">
          <a:blip r:embed="rId2">
            <a:alphaModFix/>
          </a:blip>
          <a:srcRect b="0" l="0" r="500" t="0"/>
          <a:stretch/>
        </p:blipFill>
        <p:spPr>
          <a:xfrm>
            <a:off x="0" y="13325"/>
            <a:ext cx="9144002" cy="5142563"/>
          </a:xfrm>
          <a:prstGeom prst="rect">
            <a:avLst/>
          </a:prstGeom>
          <a:noFill/>
          <a:ln>
            <a:noFill/>
          </a:ln>
        </p:spPr>
      </p:pic>
      <p:sp>
        <p:nvSpPr>
          <p:cNvPr id="225" name="Google Shape;225;p33"/>
          <p:cNvSpPr txBox="1"/>
          <p:nvPr>
            <p:ph idx="1" type="body"/>
          </p:nvPr>
        </p:nvSpPr>
        <p:spPr>
          <a:xfrm>
            <a:off x="1124712" y="1210975"/>
            <a:ext cx="6894600" cy="17712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0" i="0" sz="1500">
                <a:solidFill>
                  <a:schemeClr val="lt1"/>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26" name="Google Shape;226;p33"/>
          <p:cNvPicPr preferRelativeResize="0"/>
          <p:nvPr/>
        </p:nvPicPr>
        <p:blipFill rotWithShape="1">
          <a:blip r:embed="rId3">
            <a:alphaModFix/>
          </a:blip>
          <a:srcRect b="0" l="0" r="0" t="0"/>
          <a:stretch/>
        </p:blipFill>
        <p:spPr>
          <a:xfrm>
            <a:off x="8229244" y="4702054"/>
            <a:ext cx="548774" cy="310319"/>
          </a:xfrm>
          <a:prstGeom prst="rect">
            <a:avLst/>
          </a:prstGeom>
          <a:noFill/>
          <a:ln>
            <a:noFill/>
          </a:ln>
        </p:spPr>
      </p:pic>
      <p:sp>
        <p:nvSpPr>
          <p:cNvPr id="227" name="Google Shape;227;p33"/>
          <p:cNvSpPr txBox="1"/>
          <p:nvPr>
            <p:ph type="title"/>
          </p:nvPr>
        </p:nvSpPr>
        <p:spPr>
          <a:xfrm>
            <a:off x="3300844" y="377606"/>
            <a:ext cx="2542200" cy="651900"/>
          </a:xfrm>
          <a:prstGeom prst="rect">
            <a:avLst/>
          </a:prstGeom>
          <a:solidFill>
            <a:srgbClr val="D73F3E"/>
          </a:solidFill>
        </p:spPr>
        <p:txBody>
          <a:bodyPr anchorCtr="0" anchor="b" bIns="34275" lIns="68575" spcFirstLastPara="1" rIns="68575" wrap="square" tIns="34275">
            <a:noAutofit/>
          </a:bodyPr>
          <a:lstStyle>
            <a:lvl1pPr lvl="0" rtl="0" algn="ctr">
              <a:spcBef>
                <a:spcPts val="0"/>
              </a:spcBef>
              <a:spcAft>
                <a:spcPts val="0"/>
              </a:spcAft>
              <a:buNone/>
              <a:defRPr sz="4100">
                <a:solidFill>
                  <a:srgbClr val="FFFFFF"/>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228" name="Google Shape;228;p3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b="1" sz="1000">
                <a:solidFill>
                  <a:srgbClr val="FFFFFF"/>
                </a:solidFill>
              </a:defRPr>
            </a:lvl1pPr>
            <a:lvl2pPr lvl="1">
              <a:buNone/>
              <a:defRPr b="1" sz="1000">
                <a:solidFill>
                  <a:srgbClr val="FFFFFF"/>
                </a:solidFill>
              </a:defRPr>
            </a:lvl2pPr>
            <a:lvl3pPr lvl="2">
              <a:buNone/>
              <a:defRPr b="1" sz="1000">
                <a:solidFill>
                  <a:srgbClr val="FFFFFF"/>
                </a:solidFill>
              </a:defRPr>
            </a:lvl3pPr>
            <a:lvl4pPr lvl="3">
              <a:buNone/>
              <a:defRPr b="1" sz="1000">
                <a:solidFill>
                  <a:srgbClr val="FFFFFF"/>
                </a:solidFill>
              </a:defRPr>
            </a:lvl4pPr>
            <a:lvl5pPr lvl="4">
              <a:buNone/>
              <a:defRPr b="1" sz="1000">
                <a:solidFill>
                  <a:srgbClr val="FFFFFF"/>
                </a:solidFill>
              </a:defRPr>
            </a:lvl5pPr>
            <a:lvl6pPr lvl="5">
              <a:buNone/>
              <a:defRPr b="1" sz="1000">
                <a:solidFill>
                  <a:srgbClr val="FFFFFF"/>
                </a:solidFill>
              </a:defRPr>
            </a:lvl6pPr>
            <a:lvl7pPr lvl="6">
              <a:buNone/>
              <a:defRPr b="1" sz="1000">
                <a:solidFill>
                  <a:srgbClr val="FFFFFF"/>
                </a:solidFill>
              </a:defRPr>
            </a:lvl7pPr>
            <a:lvl8pPr lvl="7">
              <a:buNone/>
              <a:defRPr b="1" sz="1000">
                <a:solidFill>
                  <a:srgbClr val="FFFFFF"/>
                </a:solidFill>
              </a:defRPr>
            </a:lvl8pPr>
            <a:lvl9pPr lvl="8">
              <a:buNone/>
              <a:defRPr b="1"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14">
  <p:cSld name="Blank-Slide-14">
    <p:bg>
      <p:bgPr>
        <a:solidFill>
          <a:srgbClr val="F0EFEF"/>
        </a:solidFill>
      </p:bgPr>
    </p:bg>
    <p:spTree>
      <p:nvGrpSpPr>
        <p:cNvPr id="229" name="Shape 229"/>
        <p:cNvGrpSpPr/>
        <p:nvPr/>
      </p:nvGrpSpPr>
      <p:grpSpPr>
        <a:xfrm>
          <a:off x="0" y="0"/>
          <a:ext cx="0" cy="0"/>
          <a:chOff x="0" y="0"/>
          <a:chExt cx="0" cy="0"/>
        </a:xfrm>
      </p:grpSpPr>
      <p:pic>
        <p:nvPicPr>
          <p:cNvPr id="230" name="Google Shape;230;p34"/>
          <p:cNvPicPr preferRelativeResize="0"/>
          <p:nvPr/>
        </p:nvPicPr>
        <p:blipFill rotWithShape="1">
          <a:blip r:embed="rId2">
            <a:alphaModFix/>
          </a:blip>
          <a:srcRect b="0" l="0" r="0" t="0"/>
          <a:stretch/>
        </p:blipFill>
        <p:spPr>
          <a:xfrm>
            <a:off x="0" y="3918"/>
            <a:ext cx="9150862" cy="5143500"/>
          </a:xfrm>
          <a:prstGeom prst="rect">
            <a:avLst/>
          </a:prstGeom>
          <a:noFill/>
          <a:ln>
            <a:noFill/>
          </a:ln>
        </p:spPr>
      </p:pic>
      <p:sp>
        <p:nvSpPr>
          <p:cNvPr id="231" name="Google Shape;231;p34"/>
          <p:cNvSpPr txBox="1"/>
          <p:nvPr>
            <p:ph idx="1" type="body"/>
          </p:nvPr>
        </p:nvSpPr>
        <p:spPr>
          <a:xfrm>
            <a:off x="1124712" y="1210975"/>
            <a:ext cx="6894600" cy="17712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500"/>
              <a:buNone/>
              <a:defRPr b="0" i="0" sz="1500">
                <a:solidFill>
                  <a:schemeClr val="lt1"/>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2" name="Google Shape;232;p3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b="1" sz="1000">
                <a:solidFill>
                  <a:srgbClr val="FFFFFF"/>
                </a:solidFill>
              </a:defRPr>
            </a:lvl1pPr>
            <a:lvl2pPr lvl="1">
              <a:buNone/>
              <a:defRPr b="1" sz="1000">
                <a:solidFill>
                  <a:srgbClr val="FFFFFF"/>
                </a:solidFill>
              </a:defRPr>
            </a:lvl2pPr>
            <a:lvl3pPr lvl="2">
              <a:buNone/>
              <a:defRPr b="1" sz="1000">
                <a:solidFill>
                  <a:srgbClr val="FFFFFF"/>
                </a:solidFill>
              </a:defRPr>
            </a:lvl3pPr>
            <a:lvl4pPr lvl="3">
              <a:buNone/>
              <a:defRPr b="1" sz="1000">
                <a:solidFill>
                  <a:srgbClr val="FFFFFF"/>
                </a:solidFill>
              </a:defRPr>
            </a:lvl4pPr>
            <a:lvl5pPr lvl="4">
              <a:buNone/>
              <a:defRPr b="1" sz="1000">
                <a:solidFill>
                  <a:srgbClr val="FFFFFF"/>
                </a:solidFill>
              </a:defRPr>
            </a:lvl5pPr>
            <a:lvl6pPr lvl="5">
              <a:buNone/>
              <a:defRPr b="1" sz="1000">
                <a:solidFill>
                  <a:srgbClr val="FFFFFF"/>
                </a:solidFill>
              </a:defRPr>
            </a:lvl6pPr>
            <a:lvl7pPr lvl="6">
              <a:buNone/>
              <a:defRPr b="1" sz="1000">
                <a:solidFill>
                  <a:srgbClr val="FFFFFF"/>
                </a:solidFill>
              </a:defRPr>
            </a:lvl7pPr>
            <a:lvl8pPr lvl="7">
              <a:buNone/>
              <a:defRPr b="1" sz="1000">
                <a:solidFill>
                  <a:srgbClr val="FFFFFF"/>
                </a:solidFill>
              </a:defRPr>
            </a:lvl8pPr>
            <a:lvl9pPr lvl="8">
              <a:buNone/>
              <a:defRPr b="1"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34"/>
          <p:cNvSpPr txBox="1"/>
          <p:nvPr>
            <p:ph type="title"/>
          </p:nvPr>
        </p:nvSpPr>
        <p:spPr>
          <a:xfrm>
            <a:off x="3300844" y="377606"/>
            <a:ext cx="2542200" cy="651900"/>
          </a:xfrm>
          <a:prstGeom prst="rect">
            <a:avLst/>
          </a:prstGeom>
          <a:solidFill>
            <a:srgbClr val="D73F3E"/>
          </a:solidFill>
        </p:spPr>
        <p:txBody>
          <a:bodyPr anchorCtr="0" anchor="b" bIns="34275" lIns="68575" spcFirstLastPara="1" rIns="68575" wrap="square" tIns="34275">
            <a:noAutofit/>
          </a:bodyPr>
          <a:lstStyle>
            <a:lvl1pPr lvl="0" rtl="0" algn="ctr">
              <a:spcBef>
                <a:spcPts val="0"/>
              </a:spcBef>
              <a:spcAft>
                <a:spcPts val="0"/>
              </a:spcAft>
              <a:buNone/>
              <a:defRPr sz="4100">
                <a:solidFill>
                  <a:srgbClr val="FFFFFF"/>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15">
  <p:cSld name="Blank-Slide-15">
    <p:bg>
      <p:bgPr>
        <a:solidFill>
          <a:srgbClr val="F0EFEF"/>
        </a:solidFill>
      </p:bgPr>
    </p:bg>
    <p:spTree>
      <p:nvGrpSpPr>
        <p:cNvPr id="234" name="Shape 234"/>
        <p:cNvGrpSpPr/>
        <p:nvPr/>
      </p:nvGrpSpPr>
      <p:grpSpPr>
        <a:xfrm>
          <a:off x="0" y="0"/>
          <a:ext cx="0" cy="0"/>
          <a:chOff x="0" y="0"/>
          <a:chExt cx="0" cy="0"/>
        </a:xfrm>
      </p:grpSpPr>
      <p:sp>
        <p:nvSpPr>
          <p:cNvPr id="235" name="Google Shape;235;p35"/>
          <p:cNvSpPr txBox="1"/>
          <p:nvPr>
            <p:ph idx="1" type="body"/>
          </p:nvPr>
        </p:nvSpPr>
        <p:spPr>
          <a:xfrm>
            <a:off x="359790" y="2287191"/>
            <a:ext cx="3648000" cy="1921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6" name="Google Shape;236;p35"/>
          <p:cNvSpPr/>
          <p:nvPr/>
        </p:nvSpPr>
        <p:spPr>
          <a:xfrm>
            <a:off x="4368019" y="0"/>
            <a:ext cx="4776000" cy="51435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US" sz="7200" u="none" cap="none" strike="noStrike">
                <a:solidFill>
                  <a:srgbClr val="D73F3E"/>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1100"/>
          </a:p>
        </p:txBody>
      </p:sp>
      <p:sp>
        <p:nvSpPr>
          <p:cNvPr id="237" name="Google Shape;237;p35"/>
          <p:cNvSpPr txBox="1"/>
          <p:nvPr>
            <p:ph type="title"/>
          </p:nvPr>
        </p:nvSpPr>
        <p:spPr>
          <a:xfrm>
            <a:off x="414769" y="1420594"/>
            <a:ext cx="2542200" cy="651900"/>
          </a:xfrm>
          <a:prstGeom prst="rect">
            <a:avLst/>
          </a:prstGeom>
          <a:solidFill>
            <a:srgbClr val="D73F3E"/>
          </a:solidFill>
        </p:spPr>
        <p:txBody>
          <a:bodyPr anchorCtr="0" anchor="b" bIns="34275" lIns="68575" spcFirstLastPara="1" rIns="68575" wrap="square" tIns="34275">
            <a:noAutofit/>
          </a:bodyPr>
          <a:lstStyle>
            <a:lvl1pPr lvl="0" rtl="0">
              <a:spcBef>
                <a:spcPts val="0"/>
              </a:spcBef>
              <a:spcAft>
                <a:spcPts val="0"/>
              </a:spcAft>
              <a:buNone/>
              <a:defRPr sz="2700">
                <a:solidFill>
                  <a:srgbClr val="FFFFFF"/>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238" name="Google Shape;238;p35"/>
          <p:cNvSpPr txBox="1"/>
          <p:nvPr>
            <p:ph idx="12" type="sldNum"/>
          </p:nvPr>
        </p:nvSpPr>
        <p:spPr>
          <a:xfrm>
            <a:off x="3759634" y="4749757"/>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16">
  <p:cSld name="Blank-Slide-16">
    <p:spTree>
      <p:nvGrpSpPr>
        <p:cNvPr id="239" name="Shape 239"/>
        <p:cNvGrpSpPr/>
        <p:nvPr/>
      </p:nvGrpSpPr>
      <p:grpSpPr>
        <a:xfrm>
          <a:off x="0" y="0"/>
          <a:ext cx="0" cy="0"/>
          <a:chOff x="0" y="0"/>
          <a:chExt cx="0" cy="0"/>
        </a:xfrm>
      </p:grpSpPr>
      <p:pic>
        <p:nvPicPr>
          <p:cNvPr id="240" name="Google Shape;240;p36"/>
          <p:cNvPicPr preferRelativeResize="0"/>
          <p:nvPr/>
        </p:nvPicPr>
        <p:blipFill rotWithShape="1">
          <a:blip r:embed="rId2">
            <a:alphaModFix/>
          </a:blip>
          <a:srcRect b="0" l="0" r="0" t="0"/>
          <a:stretch/>
        </p:blipFill>
        <p:spPr>
          <a:xfrm>
            <a:off x="4297101" y="-11221"/>
            <a:ext cx="4846898" cy="5163626"/>
          </a:xfrm>
          <a:prstGeom prst="rect">
            <a:avLst/>
          </a:prstGeom>
          <a:noFill/>
          <a:ln>
            <a:noFill/>
          </a:ln>
        </p:spPr>
      </p:pic>
      <p:sp>
        <p:nvSpPr>
          <p:cNvPr id="241" name="Google Shape;241;p36"/>
          <p:cNvSpPr/>
          <p:nvPr/>
        </p:nvSpPr>
        <p:spPr>
          <a:xfrm>
            <a:off x="4208324" y="0"/>
            <a:ext cx="463800" cy="5152500"/>
          </a:xfrm>
          <a:prstGeom prst="rightBrace">
            <a:avLst>
              <a:gd fmla="val 61296" name="adj1"/>
              <a:gd fmla="val 43051" name="adj2"/>
            </a:avLst>
          </a:prstGeom>
          <a:solidFill>
            <a:srgbClr val="F0E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Barlow Condensed"/>
              <a:ea typeface="Barlow Condensed"/>
              <a:cs typeface="Barlow Condensed"/>
              <a:sym typeface="Barlow Condensed"/>
            </a:endParaRPr>
          </a:p>
        </p:txBody>
      </p:sp>
      <p:sp>
        <p:nvSpPr>
          <p:cNvPr id="242" name="Google Shape;242;p36"/>
          <p:cNvSpPr txBox="1"/>
          <p:nvPr>
            <p:ph idx="1" type="body"/>
          </p:nvPr>
        </p:nvSpPr>
        <p:spPr>
          <a:xfrm>
            <a:off x="314325" y="2801541"/>
            <a:ext cx="3648000" cy="1921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43" name="Google Shape;243;p36"/>
          <p:cNvPicPr preferRelativeResize="0"/>
          <p:nvPr/>
        </p:nvPicPr>
        <p:blipFill rotWithShape="1">
          <a:blip r:embed="rId3">
            <a:alphaModFix/>
          </a:blip>
          <a:srcRect b="0" l="0" r="0" t="0"/>
          <a:stretch/>
        </p:blipFill>
        <p:spPr>
          <a:xfrm>
            <a:off x="8224153" y="273763"/>
            <a:ext cx="740094" cy="418505"/>
          </a:xfrm>
          <a:prstGeom prst="rect">
            <a:avLst/>
          </a:prstGeom>
          <a:noFill/>
          <a:ln>
            <a:noFill/>
          </a:ln>
        </p:spPr>
      </p:pic>
      <p:sp>
        <p:nvSpPr>
          <p:cNvPr id="244" name="Google Shape;244;p36"/>
          <p:cNvSpPr txBox="1"/>
          <p:nvPr>
            <p:ph type="title"/>
          </p:nvPr>
        </p:nvSpPr>
        <p:spPr>
          <a:xfrm>
            <a:off x="457631" y="1849219"/>
            <a:ext cx="2542200" cy="651900"/>
          </a:xfrm>
          <a:prstGeom prst="rect">
            <a:avLst/>
          </a:prstGeom>
          <a:solidFill>
            <a:srgbClr val="D73F3E"/>
          </a:solidFill>
        </p:spPr>
        <p:txBody>
          <a:bodyPr anchorCtr="0" anchor="ctr" bIns="34275" lIns="68575" spcFirstLastPara="1" rIns="68575" wrap="square" tIns="34275">
            <a:noAutofit/>
          </a:bodyPr>
          <a:lstStyle>
            <a:lvl1pPr lvl="0" rtl="0" algn="ctr">
              <a:spcBef>
                <a:spcPts val="0"/>
              </a:spcBef>
              <a:spcAft>
                <a:spcPts val="0"/>
              </a:spcAft>
              <a:buNone/>
              <a:defRPr sz="2700">
                <a:solidFill>
                  <a:srgbClr val="FFFFFF"/>
                </a:solidFill>
              </a:defRPr>
            </a:lvl1pPr>
            <a:lvl2pPr lvl="1" rtl="0" algn="ctr">
              <a:spcBef>
                <a:spcPts val="0"/>
              </a:spcBef>
              <a:spcAft>
                <a:spcPts val="0"/>
              </a:spcAft>
              <a:buNone/>
              <a:defRPr b="0" sz="2700">
                <a:solidFill>
                  <a:srgbClr val="D73F3E"/>
                </a:solidFill>
              </a:defRPr>
            </a:lvl2pPr>
            <a:lvl3pPr lvl="2" rtl="0" algn="ctr">
              <a:spcBef>
                <a:spcPts val="0"/>
              </a:spcBef>
              <a:spcAft>
                <a:spcPts val="0"/>
              </a:spcAft>
              <a:buNone/>
              <a:defRPr b="0" sz="2700">
                <a:solidFill>
                  <a:srgbClr val="D73F3E"/>
                </a:solidFill>
              </a:defRPr>
            </a:lvl3pPr>
            <a:lvl4pPr lvl="3" rtl="0" algn="ctr">
              <a:spcBef>
                <a:spcPts val="0"/>
              </a:spcBef>
              <a:spcAft>
                <a:spcPts val="0"/>
              </a:spcAft>
              <a:buNone/>
              <a:defRPr b="0" sz="2700">
                <a:solidFill>
                  <a:srgbClr val="D73F3E"/>
                </a:solidFill>
              </a:defRPr>
            </a:lvl4pPr>
            <a:lvl5pPr lvl="4" rtl="0" algn="ctr">
              <a:spcBef>
                <a:spcPts val="0"/>
              </a:spcBef>
              <a:spcAft>
                <a:spcPts val="0"/>
              </a:spcAft>
              <a:buNone/>
              <a:defRPr b="0" sz="2700">
                <a:solidFill>
                  <a:srgbClr val="D73F3E"/>
                </a:solidFill>
              </a:defRPr>
            </a:lvl5pPr>
            <a:lvl6pPr lvl="5" rtl="0" algn="ctr">
              <a:spcBef>
                <a:spcPts val="0"/>
              </a:spcBef>
              <a:spcAft>
                <a:spcPts val="0"/>
              </a:spcAft>
              <a:buNone/>
              <a:defRPr b="0" sz="2700">
                <a:solidFill>
                  <a:srgbClr val="D73F3E"/>
                </a:solidFill>
              </a:defRPr>
            </a:lvl6pPr>
            <a:lvl7pPr lvl="6" rtl="0" algn="ctr">
              <a:spcBef>
                <a:spcPts val="0"/>
              </a:spcBef>
              <a:spcAft>
                <a:spcPts val="0"/>
              </a:spcAft>
              <a:buNone/>
              <a:defRPr b="0" sz="2700">
                <a:solidFill>
                  <a:srgbClr val="D73F3E"/>
                </a:solidFill>
              </a:defRPr>
            </a:lvl7pPr>
            <a:lvl8pPr lvl="7" rtl="0" algn="ctr">
              <a:spcBef>
                <a:spcPts val="0"/>
              </a:spcBef>
              <a:spcAft>
                <a:spcPts val="0"/>
              </a:spcAft>
              <a:buNone/>
              <a:defRPr b="0" sz="2700">
                <a:solidFill>
                  <a:srgbClr val="D73F3E"/>
                </a:solidFill>
              </a:defRPr>
            </a:lvl8pPr>
            <a:lvl9pPr lvl="8" rtl="0" algn="ctr">
              <a:spcBef>
                <a:spcPts val="0"/>
              </a:spcBef>
              <a:spcAft>
                <a:spcPts val="0"/>
              </a:spcAft>
              <a:buNone/>
              <a:defRPr b="0" sz="2700">
                <a:solidFill>
                  <a:srgbClr val="D73F3E"/>
                </a:solidFill>
              </a:defRPr>
            </a:lvl9pPr>
          </a:lstStyle>
          <a:p/>
        </p:txBody>
      </p:sp>
      <p:sp>
        <p:nvSpPr>
          <p:cNvPr id="245" name="Google Shape;245;p3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b="1" sz="1000">
                <a:solidFill>
                  <a:srgbClr val="FFFFFF"/>
                </a:solidFill>
              </a:defRPr>
            </a:lvl1pPr>
            <a:lvl2pPr lvl="1">
              <a:buNone/>
              <a:defRPr b="1" sz="1000">
                <a:solidFill>
                  <a:srgbClr val="FFFFFF"/>
                </a:solidFill>
              </a:defRPr>
            </a:lvl2pPr>
            <a:lvl3pPr lvl="2">
              <a:buNone/>
              <a:defRPr b="1" sz="1000">
                <a:solidFill>
                  <a:srgbClr val="FFFFFF"/>
                </a:solidFill>
              </a:defRPr>
            </a:lvl3pPr>
            <a:lvl4pPr lvl="3">
              <a:buNone/>
              <a:defRPr b="1" sz="1000">
                <a:solidFill>
                  <a:srgbClr val="FFFFFF"/>
                </a:solidFill>
              </a:defRPr>
            </a:lvl4pPr>
            <a:lvl5pPr lvl="4">
              <a:buNone/>
              <a:defRPr b="1" sz="1000">
                <a:solidFill>
                  <a:srgbClr val="FFFFFF"/>
                </a:solidFill>
              </a:defRPr>
            </a:lvl5pPr>
            <a:lvl6pPr lvl="5">
              <a:buNone/>
              <a:defRPr b="1" sz="1000">
                <a:solidFill>
                  <a:srgbClr val="FFFFFF"/>
                </a:solidFill>
              </a:defRPr>
            </a:lvl6pPr>
            <a:lvl7pPr lvl="6">
              <a:buNone/>
              <a:defRPr b="1" sz="1000">
                <a:solidFill>
                  <a:srgbClr val="FFFFFF"/>
                </a:solidFill>
              </a:defRPr>
            </a:lvl7pPr>
            <a:lvl8pPr lvl="7">
              <a:buNone/>
              <a:defRPr b="1" sz="1000">
                <a:solidFill>
                  <a:srgbClr val="FFFFFF"/>
                </a:solidFill>
              </a:defRPr>
            </a:lvl8pPr>
            <a:lvl9pPr lvl="8">
              <a:buNone/>
              <a:defRPr b="1"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Project Detail">
  <p:cSld name="Blank-Slide-Project Detail">
    <p:bg>
      <p:bgPr>
        <a:solidFill>
          <a:srgbClr val="FFFFFF"/>
        </a:solidFill>
      </p:bgPr>
    </p:bg>
    <p:spTree>
      <p:nvGrpSpPr>
        <p:cNvPr id="246" name="Shape 246"/>
        <p:cNvGrpSpPr/>
        <p:nvPr/>
      </p:nvGrpSpPr>
      <p:grpSpPr>
        <a:xfrm>
          <a:off x="0" y="0"/>
          <a:ext cx="0" cy="0"/>
          <a:chOff x="0" y="0"/>
          <a:chExt cx="0" cy="0"/>
        </a:xfrm>
      </p:grpSpPr>
      <p:pic>
        <p:nvPicPr>
          <p:cNvPr id="247" name="Google Shape;247;p37"/>
          <p:cNvPicPr preferRelativeResize="0"/>
          <p:nvPr/>
        </p:nvPicPr>
        <p:blipFill rotWithShape="1">
          <a:blip r:embed="rId2">
            <a:alphaModFix/>
          </a:blip>
          <a:srcRect b="0" l="0" r="0" t="0"/>
          <a:stretch/>
        </p:blipFill>
        <p:spPr>
          <a:xfrm>
            <a:off x="3434996" y="0"/>
            <a:ext cx="5715000" cy="5143500"/>
          </a:xfrm>
          <a:prstGeom prst="rect">
            <a:avLst/>
          </a:prstGeom>
          <a:noFill/>
          <a:ln>
            <a:noFill/>
          </a:ln>
        </p:spPr>
      </p:pic>
      <p:sp>
        <p:nvSpPr>
          <p:cNvPr id="248" name="Google Shape;248;p37"/>
          <p:cNvSpPr/>
          <p:nvPr/>
        </p:nvSpPr>
        <p:spPr>
          <a:xfrm>
            <a:off x="3776591" y="342900"/>
            <a:ext cx="5022600" cy="4505400"/>
          </a:xfrm>
          <a:prstGeom prst="rect">
            <a:avLst/>
          </a:prstGeom>
          <a:solidFill>
            <a:srgbClr val="292B2E"/>
          </a:solidFill>
          <a:ln>
            <a:noFill/>
          </a:ln>
          <a:effectLst>
            <a:outerShdw blurRad="63500" sx="102000" rotWithShape="0" algn="ctr" sy="102000">
              <a:srgbClr val="3A3838">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249" name="Google Shape;249;p37"/>
          <p:cNvSpPr/>
          <p:nvPr/>
        </p:nvSpPr>
        <p:spPr>
          <a:xfrm flipH="1" rot="-5400000">
            <a:off x="3409589" y="2223239"/>
            <a:ext cx="561600" cy="150900"/>
          </a:xfrm>
          <a:prstGeom prst="triangle">
            <a:avLst>
              <a:gd fmla="val 49246" name="adj"/>
            </a:avLst>
          </a:prstGeom>
          <a:solidFill>
            <a:srgbClr val="292B2E"/>
          </a:solidFill>
          <a:ln cap="flat" cmpd="sng" w="12700">
            <a:solidFill>
              <a:srgbClr val="3A383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graphicFrame>
        <p:nvGraphicFramePr>
          <p:cNvPr id="250" name="Google Shape;250;p37"/>
          <p:cNvGraphicFramePr/>
          <p:nvPr/>
        </p:nvGraphicFramePr>
        <p:xfrm>
          <a:off x="3943775" y="1543930"/>
          <a:ext cx="3000000" cy="3000000"/>
        </p:xfrm>
        <a:graphic>
          <a:graphicData uri="http://schemas.openxmlformats.org/drawingml/2006/table">
            <a:tbl>
              <a:tblPr bandRow="1" firstRow="1">
                <a:noFill/>
                <a:tableStyleId>{71F2CF24-E877-4677-9FD1-C3631F2A11FA}</a:tableStyleId>
              </a:tblPr>
              <a:tblGrid>
                <a:gridCol w="1504800"/>
                <a:gridCol w="3143800"/>
              </a:tblGrid>
              <a:tr h="440000">
                <a:tc>
                  <a:txBody>
                    <a:bodyPr/>
                    <a:lstStyle/>
                    <a:p>
                      <a:pPr indent="0" lvl="0" marL="0" marR="0" rtl="0" algn="l">
                        <a:spcBef>
                          <a:spcPts val="0"/>
                        </a:spcBef>
                        <a:spcAft>
                          <a:spcPts val="0"/>
                        </a:spcAft>
                        <a:buNone/>
                      </a:pPr>
                      <a:r>
                        <a:rPr b="0" i="0" lang="en-US" sz="1400" u="none" cap="none" strike="noStrike">
                          <a:solidFill>
                            <a:srgbClr val="757070"/>
                          </a:solidFill>
                          <a:latin typeface="Barlow Condensed"/>
                          <a:ea typeface="Barlow Condensed"/>
                          <a:cs typeface="Barlow Condensed"/>
                          <a:sym typeface="Barlow Condensed"/>
                        </a:rPr>
                        <a:t>Duration</a:t>
                      </a:r>
                      <a:endParaRPr sz="11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300"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r>
              <a:tr h="455575">
                <a:tc>
                  <a:txBody>
                    <a:bodyPr/>
                    <a:lstStyle/>
                    <a:p>
                      <a:pPr indent="0" lvl="0" marL="0" marR="0" rtl="0" algn="l">
                        <a:spcBef>
                          <a:spcPts val="0"/>
                        </a:spcBef>
                        <a:spcAft>
                          <a:spcPts val="0"/>
                        </a:spcAft>
                        <a:buNone/>
                      </a:pPr>
                      <a:r>
                        <a:rPr b="0" i="0" lang="en-US" sz="1400" u="none" cap="none" strike="noStrike">
                          <a:solidFill>
                            <a:srgbClr val="757070"/>
                          </a:solidFill>
                          <a:latin typeface="Barlow Condensed"/>
                          <a:ea typeface="Barlow Condensed"/>
                          <a:cs typeface="Barlow Condensed"/>
                          <a:sym typeface="Barlow Condensed"/>
                        </a:rPr>
                        <a:t>Goals</a:t>
                      </a:r>
                      <a:endParaRPr sz="1400" u="none" cap="none" strike="noStrike">
                        <a:solidFill>
                          <a:srgbClr val="757070"/>
                        </a:solidFill>
                        <a:latin typeface="Barlow Condensed"/>
                        <a:ea typeface="Barlow Condensed"/>
                        <a:cs typeface="Barlow Condensed"/>
                        <a:sym typeface="Barlow Condensed"/>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300"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r>
              <a:tr h="845575">
                <a:tc>
                  <a:txBody>
                    <a:bodyPr/>
                    <a:lstStyle/>
                    <a:p>
                      <a:pPr indent="0" lvl="0" marL="0" marR="0" rtl="0" algn="l">
                        <a:spcBef>
                          <a:spcPts val="0"/>
                        </a:spcBef>
                        <a:spcAft>
                          <a:spcPts val="0"/>
                        </a:spcAft>
                        <a:buNone/>
                      </a:pPr>
                      <a:r>
                        <a:t/>
                      </a:r>
                      <a:endParaRPr b="0" i="0" sz="600" u="none" cap="none" strike="noStrike">
                        <a:solidFill>
                          <a:srgbClr val="757070"/>
                        </a:solidFill>
                        <a:latin typeface="Barlow Condensed"/>
                        <a:ea typeface="Barlow Condensed"/>
                        <a:cs typeface="Barlow Condensed"/>
                        <a:sym typeface="Barlow Condensed"/>
                      </a:endParaRPr>
                    </a:p>
                    <a:p>
                      <a:pPr indent="0" lvl="0" marL="0" marR="0" rtl="0" algn="l">
                        <a:spcBef>
                          <a:spcPts val="0"/>
                        </a:spcBef>
                        <a:spcAft>
                          <a:spcPts val="0"/>
                        </a:spcAft>
                        <a:buNone/>
                      </a:pPr>
                      <a:r>
                        <a:rPr b="0" i="0" lang="en-US" sz="1400" u="none" cap="none" strike="noStrike">
                          <a:solidFill>
                            <a:srgbClr val="757070"/>
                          </a:solidFill>
                          <a:latin typeface="Barlow Condensed"/>
                          <a:ea typeface="Barlow Condensed"/>
                          <a:cs typeface="Barlow Condensed"/>
                          <a:sym typeface="Barlow Condensed"/>
                        </a:rPr>
                        <a:t>Achievements</a:t>
                      </a:r>
                      <a:endParaRPr sz="1400" u="none" cap="none" strike="noStrike">
                        <a:solidFill>
                          <a:srgbClr val="757070"/>
                        </a:solidFill>
                        <a:latin typeface="Barlow Condensed"/>
                        <a:ea typeface="Barlow Condensed"/>
                        <a:cs typeface="Barlow Condensed"/>
                        <a:sym typeface="Barlow Condensed"/>
                      </a:endParaRPr>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300"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92B2E"/>
                    </a:solidFill>
                  </a:tcPr>
                </a:tc>
              </a:tr>
            </a:tbl>
          </a:graphicData>
        </a:graphic>
      </p:graphicFrame>
      <p:sp>
        <p:nvSpPr>
          <p:cNvPr id="251" name="Google Shape;251;p37"/>
          <p:cNvSpPr/>
          <p:nvPr/>
        </p:nvSpPr>
        <p:spPr>
          <a:xfrm>
            <a:off x="4006025" y="1088169"/>
            <a:ext cx="171000" cy="157200"/>
          </a:xfrm>
          <a:prstGeom prst="chevron">
            <a:avLst>
              <a:gd fmla="val 67312"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Barlow Condensed"/>
              <a:ea typeface="Barlow Condensed"/>
              <a:cs typeface="Barlow Condensed"/>
              <a:sym typeface="Barlow Condensed"/>
            </a:endParaRPr>
          </a:p>
        </p:txBody>
      </p:sp>
      <p:sp>
        <p:nvSpPr>
          <p:cNvPr id="252" name="Google Shape;252;p37"/>
          <p:cNvSpPr txBox="1"/>
          <p:nvPr>
            <p:ph idx="1" type="body"/>
          </p:nvPr>
        </p:nvSpPr>
        <p:spPr>
          <a:xfrm>
            <a:off x="4006031" y="488515"/>
            <a:ext cx="2575500" cy="474000"/>
          </a:xfrm>
          <a:prstGeom prst="rect">
            <a:avLst/>
          </a:prstGeom>
          <a:noFill/>
          <a:ln>
            <a:noFill/>
          </a:ln>
        </p:spPr>
        <p:txBody>
          <a:bodyPr anchorCtr="0" anchor="t" bIns="34275" lIns="68575" spcFirstLastPara="1" rIns="68575" wrap="square" tIns="34275">
            <a:noAutofit/>
          </a:bodyPr>
          <a:lstStyle>
            <a:lvl1pPr indent="-228600" lvl="0" marL="457200">
              <a:lnSpc>
                <a:spcPct val="90000"/>
              </a:lnSpc>
              <a:spcBef>
                <a:spcPts val="800"/>
              </a:spcBef>
              <a:spcAft>
                <a:spcPts val="0"/>
              </a:spcAft>
              <a:buClr>
                <a:srgbClr val="FFFFFF"/>
              </a:buClr>
              <a:buSzPts val="1800"/>
              <a:buNone/>
              <a:defRPr b="1" sz="1800">
                <a:solidFill>
                  <a:srgbClr val="FFFFFF"/>
                </a:solidFill>
                <a:latin typeface="Barlow Condensed"/>
                <a:ea typeface="Barlow Condensed"/>
                <a:cs typeface="Barlow Condensed"/>
                <a:sym typeface="Barlow Condensed"/>
              </a:defRPr>
            </a:lvl1pPr>
            <a:lvl2pPr indent="-342900" lvl="1" marL="914400">
              <a:lnSpc>
                <a:spcPct val="90000"/>
              </a:lnSpc>
              <a:spcBef>
                <a:spcPts val="400"/>
              </a:spcBef>
              <a:spcAft>
                <a:spcPts val="0"/>
              </a:spcAft>
              <a:buClr>
                <a:srgbClr val="3A3838"/>
              </a:buClr>
              <a:buSzPts val="1800"/>
              <a:buChar char="•"/>
              <a:defRPr/>
            </a:lvl2pPr>
            <a:lvl3pPr indent="-342900" lvl="2" marL="1371600">
              <a:lnSpc>
                <a:spcPct val="90000"/>
              </a:lnSpc>
              <a:spcBef>
                <a:spcPts val="400"/>
              </a:spcBef>
              <a:spcAft>
                <a:spcPts val="0"/>
              </a:spcAft>
              <a:buClr>
                <a:srgbClr val="3A3838"/>
              </a:buClr>
              <a:buSzPts val="1800"/>
              <a:buChar char="•"/>
              <a:defRPr sz="1800"/>
            </a:lvl3pPr>
            <a:lvl4pPr indent="-342900" lvl="3" marL="1828800">
              <a:lnSpc>
                <a:spcPct val="90000"/>
              </a:lnSpc>
              <a:spcBef>
                <a:spcPts val="400"/>
              </a:spcBef>
              <a:spcAft>
                <a:spcPts val="0"/>
              </a:spcAft>
              <a:buClr>
                <a:srgbClr val="3A3838"/>
              </a:buClr>
              <a:buSzPts val="1800"/>
              <a:buChar char="•"/>
              <a:defRPr sz="1800"/>
            </a:lvl4pPr>
            <a:lvl5pPr indent="-342900" lvl="4" marL="2286000">
              <a:lnSpc>
                <a:spcPct val="90000"/>
              </a:lnSpc>
              <a:spcBef>
                <a:spcPts val="400"/>
              </a:spcBef>
              <a:spcAft>
                <a:spcPts val="0"/>
              </a:spcAft>
              <a:buClr>
                <a:srgbClr val="3A3838"/>
              </a:buClr>
              <a:buSzPts val="1800"/>
              <a:buChar char="•"/>
              <a:defRPr sz="1800"/>
            </a:lvl5pPr>
            <a:lvl6pPr indent="-342900" lvl="5" marL="2743200">
              <a:lnSpc>
                <a:spcPct val="90000"/>
              </a:lnSpc>
              <a:spcBef>
                <a:spcPts val="400"/>
              </a:spcBef>
              <a:spcAft>
                <a:spcPts val="0"/>
              </a:spcAft>
              <a:buClr>
                <a:schemeClr val="dk1"/>
              </a:buClr>
              <a:buSzPts val="1800"/>
              <a:buChar char="•"/>
              <a:defRPr sz="1800"/>
            </a:lvl6pPr>
            <a:lvl7pPr indent="-342900" lvl="6" marL="3200400">
              <a:lnSpc>
                <a:spcPct val="90000"/>
              </a:lnSpc>
              <a:spcBef>
                <a:spcPts val="400"/>
              </a:spcBef>
              <a:spcAft>
                <a:spcPts val="0"/>
              </a:spcAft>
              <a:buClr>
                <a:schemeClr val="dk1"/>
              </a:buClr>
              <a:buSzPts val="1800"/>
              <a:buChar char="•"/>
              <a:defRPr sz="1800"/>
            </a:lvl7pPr>
            <a:lvl8pPr indent="-342900" lvl="7" marL="3657600">
              <a:lnSpc>
                <a:spcPct val="90000"/>
              </a:lnSpc>
              <a:spcBef>
                <a:spcPts val="400"/>
              </a:spcBef>
              <a:spcAft>
                <a:spcPts val="0"/>
              </a:spcAft>
              <a:buClr>
                <a:schemeClr val="dk1"/>
              </a:buClr>
              <a:buSzPts val="1800"/>
              <a:buChar char="•"/>
              <a:defRPr sz="1800"/>
            </a:lvl8pPr>
            <a:lvl9pPr indent="-342900" lvl="8" marL="4114800">
              <a:lnSpc>
                <a:spcPct val="90000"/>
              </a:lnSpc>
              <a:spcBef>
                <a:spcPts val="400"/>
              </a:spcBef>
              <a:spcAft>
                <a:spcPts val="0"/>
              </a:spcAft>
              <a:buClr>
                <a:schemeClr val="dk1"/>
              </a:buClr>
              <a:buSzPts val="1800"/>
              <a:buChar char="•"/>
              <a:defRPr sz="1800"/>
            </a:lvl9pPr>
          </a:lstStyle>
          <a:p/>
        </p:txBody>
      </p:sp>
      <p:sp>
        <p:nvSpPr>
          <p:cNvPr id="253" name="Google Shape;253;p37"/>
          <p:cNvSpPr txBox="1"/>
          <p:nvPr>
            <p:ph idx="2" type="body"/>
          </p:nvPr>
        </p:nvSpPr>
        <p:spPr>
          <a:xfrm>
            <a:off x="4161731" y="930356"/>
            <a:ext cx="2575500" cy="426300"/>
          </a:xfrm>
          <a:prstGeom prst="rect">
            <a:avLst/>
          </a:prstGeom>
          <a:noFill/>
          <a:ln>
            <a:noFill/>
          </a:ln>
        </p:spPr>
        <p:txBody>
          <a:bodyPr anchorCtr="0" anchor="t" bIns="34275" lIns="68575" spcFirstLastPara="1" rIns="68575" wrap="square" tIns="34275">
            <a:noAutofit/>
          </a:bodyPr>
          <a:lstStyle>
            <a:lvl1pPr indent="-228600" lvl="0" marL="457200">
              <a:lnSpc>
                <a:spcPct val="90000"/>
              </a:lnSpc>
              <a:spcBef>
                <a:spcPts val="800"/>
              </a:spcBef>
              <a:spcAft>
                <a:spcPts val="0"/>
              </a:spcAft>
              <a:buClr>
                <a:srgbClr val="FFFFFF"/>
              </a:buClr>
              <a:buSzPts val="1400"/>
              <a:buNone/>
              <a:defRPr sz="1400">
                <a:solidFill>
                  <a:srgbClr val="FFFFFF"/>
                </a:solidFill>
                <a:latin typeface="Barlow Condensed"/>
                <a:ea typeface="Barlow Condensed"/>
                <a:cs typeface="Barlow Condensed"/>
                <a:sym typeface="Barlow Condensed"/>
              </a:defRPr>
            </a:lvl1pPr>
            <a:lvl2pPr indent="-317500" lvl="1" marL="914400">
              <a:lnSpc>
                <a:spcPct val="90000"/>
              </a:lnSpc>
              <a:spcBef>
                <a:spcPts val="400"/>
              </a:spcBef>
              <a:spcAft>
                <a:spcPts val="0"/>
              </a:spcAft>
              <a:buClr>
                <a:srgbClr val="3A3838"/>
              </a:buClr>
              <a:buSzPts val="1400"/>
              <a:buChar char="•"/>
              <a:defRPr/>
            </a:lvl2pPr>
            <a:lvl3pPr indent="-317500" lvl="2" marL="1371600">
              <a:lnSpc>
                <a:spcPct val="90000"/>
              </a:lnSpc>
              <a:spcBef>
                <a:spcPts val="400"/>
              </a:spcBef>
              <a:spcAft>
                <a:spcPts val="0"/>
              </a:spcAft>
              <a:buClr>
                <a:srgbClr val="3A3838"/>
              </a:buClr>
              <a:buSzPts val="1400"/>
              <a:buChar char="•"/>
              <a:defRPr/>
            </a:lvl3pPr>
            <a:lvl4pPr indent="-317500" lvl="3" marL="1828800">
              <a:lnSpc>
                <a:spcPct val="90000"/>
              </a:lnSpc>
              <a:spcBef>
                <a:spcPts val="400"/>
              </a:spcBef>
              <a:spcAft>
                <a:spcPts val="0"/>
              </a:spcAft>
              <a:buClr>
                <a:srgbClr val="3A3838"/>
              </a:buClr>
              <a:buSzPts val="1400"/>
              <a:buChar char="•"/>
              <a:defRPr/>
            </a:lvl4pPr>
            <a:lvl5pPr indent="-317500" lvl="4" marL="2286000">
              <a:lnSpc>
                <a:spcPct val="90000"/>
              </a:lnSpc>
              <a:spcBef>
                <a:spcPts val="400"/>
              </a:spcBef>
              <a:spcAft>
                <a:spcPts val="0"/>
              </a:spcAft>
              <a:buClr>
                <a:srgbClr val="3A3838"/>
              </a:buClr>
              <a:buSzPts val="1400"/>
              <a:buChar char="•"/>
              <a:defRPr/>
            </a:lvl5pPr>
            <a:lvl6pPr indent="-317500" lvl="5" marL="2743200">
              <a:lnSpc>
                <a:spcPct val="90000"/>
              </a:lnSpc>
              <a:spcBef>
                <a:spcPts val="400"/>
              </a:spcBef>
              <a:spcAft>
                <a:spcPts val="0"/>
              </a:spcAft>
              <a:buClr>
                <a:schemeClr val="dk1"/>
              </a:buClr>
              <a:buSzPts val="1400"/>
              <a:buChar char="•"/>
              <a:defRPr/>
            </a:lvl6pPr>
            <a:lvl7pPr indent="-317500" lvl="6" marL="3200400">
              <a:lnSpc>
                <a:spcPct val="90000"/>
              </a:lnSpc>
              <a:spcBef>
                <a:spcPts val="400"/>
              </a:spcBef>
              <a:spcAft>
                <a:spcPts val="0"/>
              </a:spcAft>
              <a:buClr>
                <a:schemeClr val="dk1"/>
              </a:buClr>
              <a:buSzPts val="1400"/>
              <a:buChar char="•"/>
              <a:defRPr/>
            </a:lvl7pPr>
            <a:lvl8pPr indent="-317500" lvl="7" marL="3657600">
              <a:lnSpc>
                <a:spcPct val="90000"/>
              </a:lnSpc>
              <a:spcBef>
                <a:spcPts val="400"/>
              </a:spcBef>
              <a:spcAft>
                <a:spcPts val="0"/>
              </a:spcAft>
              <a:buClr>
                <a:schemeClr val="dk1"/>
              </a:buClr>
              <a:buSzPts val="1400"/>
              <a:buChar char="•"/>
              <a:defRPr/>
            </a:lvl8pPr>
            <a:lvl9pPr indent="-317500" lvl="8" marL="4114800">
              <a:lnSpc>
                <a:spcPct val="90000"/>
              </a:lnSpc>
              <a:spcBef>
                <a:spcPts val="400"/>
              </a:spcBef>
              <a:spcAft>
                <a:spcPts val="0"/>
              </a:spcAft>
              <a:buClr>
                <a:schemeClr val="dk1"/>
              </a:buClr>
              <a:buSzPts val="1400"/>
              <a:buChar char="•"/>
              <a:defRPr/>
            </a:lvl9pPr>
          </a:lstStyle>
          <a:p/>
        </p:txBody>
      </p:sp>
      <p:sp>
        <p:nvSpPr>
          <p:cNvPr id="254" name="Google Shape;254;p37"/>
          <p:cNvSpPr txBox="1"/>
          <p:nvPr>
            <p:ph idx="3" type="body"/>
          </p:nvPr>
        </p:nvSpPr>
        <p:spPr>
          <a:xfrm>
            <a:off x="5990531" y="1533225"/>
            <a:ext cx="2575500" cy="426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1400"/>
              <a:buNone/>
              <a:defRPr sz="1400">
                <a:solidFill>
                  <a:srgbClr val="FFFFFF"/>
                </a:solidFill>
                <a:latin typeface="Barlow Condensed"/>
                <a:ea typeface="Barlow Condensed"/>
                <a:cs typeface="Barlow Condensed"/>
                <a:sym typeface="Barlow Condensed"/>
              </a:defRPr>
            </a:lvl1pPr>
            <a:lvl2pPr indent="-317500" lvl="1" marL="914400" algn="ctr">
              <a:lnSpc>
                <a:spcPct val="90000"/>
              </a:lnSpc>
              <a:spcBef>
                <a:spcPts val="400"/>
              </a:spcBef>
              <a:spcAft>
                <a:spcPts val="0"/>
              </a:spcAft>
              <a:buClr>
                <a:srgbClr val="3A3838"/>
              </a:buClr>
              <a:buSzPts val="1400"/>
              <a:buChar char="•"/>
              <a:defRPr/>
            </a:lvl2pPr>
            <a:lvl3pPr indent="-317500" lvl="2" marL="1371600" algn="ctr">
              <a:lnSpc>
                <a:spcPct val="90000"/>
              </a:lnSpc>
              <a:spcBef>
                <a:spcPts val="400"/>
              </a:spcBef>
              <a:spcAft>
                <a:spcPts val="0"/>
              </a:spcAft>
              <a:buClr>
                <a:srgbClr val="3A3838"/>
              </a:buClr>
              <a:buSzPts val="1400"/>
              <a:buChar char="•"/>
              <a:defRPr/>
            </a:lvl3pPr>
            <a:lvl4pPr indent="-317500" lvl="3" marL="1828800" algn="ctr">
              <a:lnSpc>
                <a:spcPct val="90000"/>
              </a:lnSpc>
              <a:spcBef>
                <a:spcPts val="400"/>
              </a:spcBef>
              <a:spcAft>
                <a:spcPts val="0"/>
              </a:spcAft>
              <a:buClr>
                <a:srgbClr val="3A3838"/>
              </a:buClr>
              <a:buSzPts val="1400"/>
              <a:buChar char="•"/>
              <a:defRPr/>
            </a:lvl4pPr>
            <a:lvl5pPr indent="-317500" lvl="4" marL="2286000" algn="ctr">
              <a:lnSpc>
                <a:spcPct val="90000"/>
              </a:lnSpc>
              <a:spcBef>
                <a:spcPts val="400"/>
              </a:spcBef>
              <a:spcAft>
                <a:spcPts val="0"/>
              </a:spcAft>
              <a:buClr>
                <a:srgbClr val="3A3838"/>
              </a:buClr>
              <a:buSzPts val="1400"/>
              <a:buChar char="•"/>
              <a:defRPr/>
            </a:lvl5pPr>
            <a:lvl6pPr indent="-317500" lvl="5" marL="2743200" algn="ctr">
              <a:lnSpc>
                <a:spcPct val="90000"/>
              </a:lnSpc>
              <a:spcBef>
                <a:spcPts val="400"/>
              </a:spcBef>
              <a:spcAft>
                <a:spcPts val="0"/>
              </a:spcAft>
              <a:buClr>
                <a:schemeClr val="dk1"/>
              </a:buClr>
              <a:buSzPts val="1400"/>
              <a:buChar char="•"/>
              <a:defRPr/>
            </a:lvl6pPr>
            <a:lvl7pPr indent="-317500" lvl="6" marL="3200400" algn="ctr">
              <a:lnSpc>
                <a:spcPct val="90000"/>
              </a:lnSpc>
              <a:spcBef>
                <a:spcPts val="400"/>
              </a:spcBef>
              <a:spcAft>
                <a:spcPts val="0"/>
              </a:spcAft>
              <a:buClr>
                <a:schemeClr val="dk1"/>
              </a:buClr>
              <a:buSzPts val="1400"/>
              <a:buChar char="•"/>
              <a:defRPr/>
            </a:lvl7pPr>
            <a:lvl8pPr indent="-317500" lvl="7" marL="3657600" algn="ctr">
              <a:lnSpc>
                <a:spcPct val="90000"/>
              </a:lnSpc>
              <a:spcBef>
                <a:spcPts val="400"/>
              </a:spcBef>
              <a:spcAft>
                <a:spcPts val="0"/>
              </a:spcAft>
              <a:buClr>
                <a:schemeClr val="dk1"/>
              </a:buClr>
              <a:buSzPts val="1400"/>
              <a:buChar char="•"/>
              <a:defRPr/>
            </a:lvl8pPr>
            <a:lvl9pPr indent="-317500" lvl="8" marL="4114800" algn="ctr">
              <a:lnSpc>
                <a:spcPct val="90000"/>
              </a:lnSpc>
              <a:spcBef>
                <a:spcPts val="400"/>
              </a:spcBef>
              <a:spcAft>
                <a:spcPts val="0"/>
              </a:spcAft>
              <a:buClr>
                <a:schemeClr val="dk1"/>
              </a:buClr>
              <a:buSzPts val="1400"/>
              <a:buChar char="•"/>
              <a:defRPr/>
            </a:lvl9pPr>
          </a:lstStyle>
          <a:p/>
        </p:txBody>
      </p:sp>
      <p:sp>
        <p:nvSpPr>
          <p:cNvPr id="255" name="Google Shape;255;p37"/>
          <p:cNvSpPr txBox="1"/>
          <p:nvPr>
            <p:ph idx="4" type="body"/>
          </p:nvPr>
        </p:nvSpPr>
        <p:spPr>
          <a:xfrm>
            <a:off x="5990531" y="2019561"/>
            <a:ext cx="2575500" cy="426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1400"/>
              <a:buNone/>
              <a:defRPr sz="1400">
                <a:solidFill>
                  <a:srgbClr val="FFFFFF"/>
                </a:solidFill>
                <a:latin typeface="Barlow Condensed"/>
                <a:ea typeface="Barlow Condensed"/>
                <a:cs typeface="Barlow Condensed"/>
                <a:sym typeface="Barlow Condensed"/>
              </a:defRPr>
            </a:lvl1pPr>
            <a:lvl2pPr indent="-317500" lvl="1" marL="914400" algn="ctr">
              <a:lnSpc>
                <a:spcPct val="90000"/>
              </a:lnSpc>
              <a:spcBef>
                <a:spcPts val="400"/>
              </a:spcBef>
              <a:spcAft>
                <a:spcPts val="0"/>
              </a:spcAft>
              <a:buClr>
                <a:srgbClr val="3A3838"/>
              </a:buClr>
              <a:buSzPts val="1400"/>
              <a:buChar char="•"/>
              <a:defRPr/>
            </a:lvl2pPr>
            <a:lvl3pPr indent="-317500" lvl="2" marL="1371600" algn="ctr">
              <a:lnSpc>
                <a:spcPct val="90000"/>
              </a:lnSpc>
              <a:spcBef>
                <a:spcPts val="400"/>
              </a:spcBef>
              <a:spcAft>
                <a:spcPts val="0"/>
              </a:spcAft>
              <a:buClr>
                <a:srgbClr val="3A3838"/>
              </a:buClr>
              <a:buSzPts val="1400"/>
              <a:buChar char="•"/>
              <a:defRPr/>
            </a:lvl3pPr>
            <a:lvl4pPr indent="-317500" lvl="3" marL="1828800" algn="ctr">
              <a:lnSpc>
                <a:spcPct val="90000"/>
              </a:lnSpc>
              <a:spcBef>
                <a:spcPts val="400"/>
              </a:spcBef>
              <a:spcAft>
                <a:spcPts val="0"/>
              </a:spcAft>
              <a:buClr>
                <a:srgbClr val="3A3838"/>
              </a:buClr>
              <a:buSzPts val="1400"/>
              <a:buChar char="•"/>
              <a:defRPr/>
            </a:lvl4pPr>
            <a:lvl5pPr indent="-317500" lvl="4" marL="2286000" algn="ctr">
              <a:lnSpc>
                <a:spcPct val="90000"/>
              </a:lnSpc>
              <a:spcBef>
                <a:spcPts val="400"/>
              </a:spcBef>
              <a:spcAft>
                <a:spcPts val="0"/>
              </a:spcAft>
              <a:buClr>
                <a:srgbClr val="3A3838"/>
              </a:buClr>
              <a:buSzPts val="1400"/>
              <a:buChar char="•"/>
              <a:defRPr/>
            </a:lvl5pPr>
            <a:lvl6pPr indent="-317500" lvl="5" marL="2743200" algn="ctr">
              <a:lnSpc>
                <a:spcPct val="90000"/>
              </a:lnSpc>
              <a:spcBef>
                <a:spcPts val="400"/>
              </a:spcBef>
              <a:spcAft>
                <a:spcPts val="0"/>
              </a:spcAft>
              <a:buClr>
                <a:schemeClr val="dk1"/>
              </a:buClr>
              <a:buSzPts val="1400"/>
              <a:buChar char="•"/>
              <a:defRPr/>
            </a:lvl6pPr>
            <a:lvl7pPr indent="-317500" lvl="6" marL="3200400" algn="ctr">
              <a:lnSpc>
                <a:spcPct val="90000"/>
              </a:lnSpc>
              <a:spcBef>
                <a:spcPts val="400"/>
              </a:spcBef>
              <a:spcAft>
                <a:spcPts val="0"/>
              </a:spcAft>
              <a:buClr>
                <a:schemeClr val="dk1"/>
              </a:buClr>
              <a:buSzPts val="1400"/>
              <a:buChar char="•"/>
              <a:defRPr/>
            </a:lvl7pPr>
            <a:lvl8pPr indent="-317500" lvl="7" marL="3657600" algn="ctr">
              <a:lnSpc>
                <a:spcPct val="90000"/>
              </a:lnSpc>
              <a:spcBef>
                <a:spcPts val="400"/>
              </a:spcBef>
              <a:spcAft>
                <a:spcPts val="0"/>
              </a:spcAft>
              <a:buClr>
                <a:schemeClr val="dk1"/>
              </a:buClr>
              <a:buSzPts val="1400"/>
              <a:buChar char="•"/>
              <a:defRPr/>
            </a:lvl8pPr>
            <a:lvl9pPr indent="-317500" lvl="8" marL="4114800" algn="ctr">
              <a:lnSpc>
                <a:spcPct val="90000"/>
              </a:lnSpc>
              <a:spcBef>
                <a:spcPts val="400"/>
              </a:spcBef>
              <a:spcAft>
                <a:spcPts val="0"/>
              </a:spcAft>
              <a:buClr>
                <a:schemeClr val="dk1"/>
              </a:buClr>
              <a:buSzPts val="1400"/>
              <a:buChar char="•"/>
              <a:defRPr/>
            </a:lvl9pPr>
          </a:lstStyle>
          <a:p/>
        </p:txBody>
      </p:sp>
      <p:sp>
        <p:nvSpPr>
          <p:cNvPr id="256" name="Google Shape;256;p37"/>
          <p:cNvSpPr txBox="1"/>
          <p:nvPr>
            <p:ph idx="5" type="body"/>
          </p:nvPr>
        </p:nvSpPr>
        <p:spPr>
          <a:xfrm>
            <a:off x="5990522" y="2555542"/>
            <a:ext cx="2575200" cy="683700"/>
          </a:xfrm>
          <a:prstGeom prst="rect">
            <a:avLst/>
          </a:prstGeom>
          <a:noFill/>
          <a:ln>
            <a:noFill/>
          </a:ln>
        </p:spPr>
        <p:txBody>
          <a:bodyPr anchorCtr="0" anchor="t" bIns="34275" lIns="68575" spcFirstLastPara="1" rIns="68575" wrap="square" tIns="34275">
            <a:noAutofit/>
          </a:bodyPr>
          <a:lstStyle>
            <a:lvl1pPr indent="-317500" lvl="0" marL="457200">
              <a:lnSpc>
                <a:spcPct val="90000"/>
              </a:lnSpc>
              <a:spcBef>
                <a:spcPts val="800"/>
              </a:spcBef>
              <a:spcAft>
                <a:spcPts val="0"/>
              </a:spcAft>
              <a:buClr>
                <a:srgbClr val="FFFFFF"/>
              </a:buClr>
              <a:buSzPts val="1400"/>
              <a:buFont typeface="Arial"/>
              <a:buChar char="•"/>
              <a:defRPr sz="1400">
                <a:solidFill>
                  <a:srgbClr val="FFFFFF"/>
                </a:solidFill>
                <a:latin typeface="Barlow Condensed"/>
                <a:ea typeface="Barlow Condensed"/>
                <a:cs typeface="Barlow Condensed"/>
                <a:sym typeface="Barlow Condensed"/>
              </a:defRPr>
            </a:lvl1pPr>
            <a:lvl2pPr indent="-317500" lvl="1" marL="914400">
              <a:lnSpc>
                <a:spcPct val="90000"/>
              </a:lnSpc>
              <a:spcBef>
                <a:spcPts val="400"/>
              </a:spcBef>
              <a:spcAft>
                <a:spcPts val="0"/>
              </a:spcAft>
              <a:buClr>
                <a:srgbClr val="3A3838"/>
              </a:buClr>
              <a:buSzPts val="1400"/>
              <a:buChar char="•"/>
              <a:defRPr/>
            </a:lvl2pPr>
            <a:lvl3pPr indent="-317500" lvl="2" marL="1371600">
              <a:lnSpc>
                <a:spcPct val="90000"/>
              </a:lnSpc>
              <a:spcBef>
                <a:spcPts val="400"/>
              </a:spcBef>
              <a:spcAft>
                <a:spcPts val="0"/>
              </a:spcAft>
              <a:buClr>
                <a:srgbClr val="3A3838"/>
              </a:buClr>
              <a:buSzPts val="1400"/>
              <a:buChar char="•"/>
              <a:defRPr/>
            </a:lvl3pPr>
            <a:lvl4pPr indent="-317500" lvl="3" marL="1828800">
              <a:lnSpc>
                <a:spcPct val="90000"/>
              </a:lnSpc>
              <a:spcBef>
                <a:spcPts val="400"/>
              </a:spcBef>
              <a:spcAft>
                <a:spcPts val="0"/>
              </a:spcAft>
              <a:buClr>
                <a:srgbClr val="3A3838"/>
              </a:buClr>
              <a:buSzPts val="1400"/>
              <a:buChar char="•"/>
              <a:defRPr/>
            </a:lvl4pPr>
            <a:lvl5pPr indent="-317500" lvl="4" marL="2286000">
              <a:lnSpc>
                <a:spcPct val="90000"/>
              </a:lnSpc>
              <a:spcBef>
                <a:spcPts val="400"/>
              </a:spcBef>
              <a:spcAft>
                <a:spcPts val="0"/>
              </a:spcAft>
              <a:buClr>
                <a:srgbClr val="3A3838"/>
              </a:buClr>
              <a:buSzPts val="1400"/>
              <a:buChar char="•"/>
              <a:defRPr/>
            </a:lvl5pPr>
            <a:lvl6pPr indent="-317500" lvl="5" marL="2743200">
              <a:lnSpc>
                <a:spcPct val="90000"/>
              </a:lnSpc>
              <a:spcBef>
                <a:spcPts val="400"/>
              </a:spcBef>
              <a:spcAft>
                <a:spcPts val="0"/>
              </a:spcAft>
              <a:buClr>
                <a:schemeClr val="dk1"/>
              </a:buClr>
              <a:buSzPts val="1400"/>
              <a:buChar char="•"/>
              <a:defRPr/>
            </a:lvl6pPr>
            <a:lvl7pPr indent="-317500" lvl="6" marL="3200400">
              <a:lnSpc>
                <a:spcPct val="90000"/>
              </a:lnSpc>
              <a:spcBef>
                <a:spcPts val="400"/>
              </a:spcBef>
              <a:spcAft>
                <a:spcPts val="0"/>
              </a:spcAft>
              <a:buClr>
                <a:schemeClr val="dk1"/>
              </a:buClr>
              <a:buSzPts val="1400"/>
              <a:buChar char="•"/>
              <a:defRPr/>
            </a:lvl7pPr>
            <a:lvl8pPr indent="-317500" lvl="7" marL="3657600">
              <a:lnSpc>
                <a:spcPct val="90000"/>
              </a:lnSpc>
              <a:spcBef>
                <a:spcPts val="400"/>
              </a:spcBef>
              <a:spcAft>
                <a:spcPts val="0"/>
              </a:spcAft>
              <a:buClr>
                <a:schemeClr val="dk1"/>
              </a:buClr>
              <a:buSzPts val="1400"/>
              <a:buChar char="•"/>
              <a:defRPr/>
            </a:lvl8pPr>
            <a:lvl9pPr indent="-317500" lvl="8" marL="4114800">
              <a:lnSpc>
                <a:spcPct val="90000"/>
              </a:lnSpc>
              <a:spcBef>
                <a:spcPts val="400"/>
              </a:spcBef>
              <a:spcAft>
                <a:spcPts val="0"/>
              </a:spcAft>
              <a:buClr>
                <a:schemeClr val="dk1"/>
              </a:buClr>
              <a:buSzPts val="1400"/>
              <a:buChar char="•"/>
              <a:defRPr/>
            </a:lvl9pPr>
          </a:lstStyle>
          <a:p/>
        </p:txBody>
      </p:sp>
      <p:sp>
        <p:nvSpPr>
          <p:cNvPr id="257" name="Google Shape;257;p37"/>
          <p:cNvSpPr txBox="1"/>
          <p:nvPr>
            <p:ph idx="6" type="body"/>
          </p:nvPr>
        </p:nvSpPr>
        <p:spPr>
          <a:xfrm>
            <a:off x="200025" y="1558973"/>
            <a:ext cx="3010800" cy="1921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58" name="Google Shape;258;p37"/>
          <p:cNvPicPr preferRelativeResize="0"/>
          <p:nvPr/>
        </p:nvPicPr>
        <p:blipFill rotWithShape="1">
          <a:blip r:embed="rId3">
            <a:alphaModFix/>
          </a:blip>
          <a:srcRect b="0" l="0" r="0" t="0"/>
          <a:stretch/>
        </p:blipFill>
        <p:spPr>
          <a:xfrm>
            <a:off x="2842838" y="4693065"/>
            <a:ext cx="548774" cy="310319"/>
          </a:xfrm>
          <a:prstGeom prst="rect">
            <a:avLst/>
          </a:prstGeom>
          <a:noFill/>
          <a:ln>
            <a:noFill/>
          </a:ln>
        </p:spPr>
      </p:pic>
      <p:cxnSp>
        <p:nvCxnSpPr>
          <p:cNvPr id="259" name="Google Shape;259;p37"/>
          <p:cNvCxnSpPr/>
          <p:nvPr/>
        </p:nvCxnSpPr>
        <p:spPr>
          <a:xfrm>
            <a:off x="314325" y="342900"/>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260" name="Google Shape;260;p37"/>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261" name="Google Shape;261;p3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FFFFFF"/>
                </a:solidFill>
              </a:defRPr>
            </a:lvl1pPr>
            <a:lvl2pPr lvl="1">
              <a:buNone/>
              <a:defRPr sz="1000">
                <a:solidFill>
                  <a:srgbClr val="FFFFFF"/>
                </a:solidFill>
              </a:defRPr>
            </a:lvl2pPr>
            <a:lvl3pPr lvl="2">
              <a:buNone/>
              <a:defRPr sz="1000">
                <a:solidFill>
                  <a:srgbClr val="FFFFFF"/>
                </a:solidFill>
              </a:defRPr>
            </a:lvl3pPr>
            <a:lvl4pPr lvl="3">
              <a:buNone/>
              <a:defRPr sz="1000">
                <a:solidFill>
                  <a:srgbClr val="FFFFFF"/>
                </a:solidFill>
              </a:defRPr>
            </a:lvl4pPr>
            <a:lvl5pPr lvl="4">
              <a:buNone/>
              <a:defRPr sz="1000">
                <a:solidFill>
                  <a:srgbClr val="FFFFFF"/>
                </a:solidFill>
              </a:defRPr>
            </a:lvl5pPr>
            <a:lvl6pPr lvl="5">
              <a:buNone/>
              <a:defRPr sz="1000">
                <a:solidFill>
                  <a:srgbClr val="FFFFFF"/>
                </a:solidFill>
              </a:defRPr>
            </a:lvl6pPr>
            <a:lvl7pPr lvl="6">
              <a:buNone/>
              <a:defRPr sz="1000">
                <a:solidFill>
                  <a:srgbClr val="FFFFFF"/>
                </a:solidFill>
              </a:defRPr>
            </a:lvl7pPr>
            <a:lvl8pPr lvl="7">
              <a:buNone/>
              <a:defRPr sz="1000">
                <a:solidFill>
                  <a:srgbClr val="FFFFFF"/>
                </a:solidFill>
              </a:defRPr>
            </a:lvl8pPr>
            <a:lvl9pPr lvl="8">
              <a:buNone/>
              <a:defRPr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Building">
  <p:cSld name="Blank-Slide-Building">
    <p:spTree>
      <p:nvGrpSpPr>
        <p:cNvPr id="262" name="Shape 262"/>
        <p:cNvGrpSpPr/>
        <p:nvPr/>
      </p:nvGrpSpPr>
      <p:grpSpPr>
        <a:xfrm>
          <a:off x="0" y="0"/>
          <a:ext cx="0" cy="0"/>
          <a:chOff x="0" y="0"/>
          <a:chExt cx="0" cy="0"/>
        </a:xfrm>
      </p:grpSpPr>
      <p:pic>
        <p:nvPicPr>
          <p:cNvPr id="263" name="Google Shape;263;p38"/>
          <p:cNvPicPr preferRelativeResize="0"/>
          <p:nvPr/>
        </p:nvPicPr>
        <p:blipFill rotWithShape="1">
          <a:blip r:embed="rId2">
            <a:alphaModFix/>
          </a:blip>
          <a:srcRect b="0" l="0" r="0" t="0"/>
          <a:stretch/>
        </p:blipFill>
        <p:spPr>
          <a:xfrm>
            <a:off x="5469673" y="0"/>
            <a:ext cx="3667124" cy="5143500"/>
          </a:xfrm>
          <a:prstGeom prst="rect">
            <a:avLst/>
          </a:prstGeom>
          <a:noFill/>
          <a:ln>
            <a:noFill/>
          </a:ln>
        </p:spPr>
      </p:pic>
      <p:sp>
        <p:nvSpPr>
          <p:cNvPr id="264" name="Google Shape;264;p38"/>
          <p:cNvSpPr/>
          <p:nvPr/>
        </p:nvSpPr>
        <p:spPr>
          <a:xfrm>
            <a:off x="-1" y="-1"/>
            <a:ext cx="5469600" cy="5143500"/>
          </a:xfrm>
          <a:prstGeom prst="rect">
            <a:avLst/>
          </a:prstGeom>
          <a:solidFill>
            <a:srgbClr val="DFDFDF"/>
          </a:solidFill>
          <a:ln cap="flat" cmpd="sng" w="12700">
            <a:solidFill>
              <a:srgbClr val="DFDFD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65" name="Google Shape;265;p38"/>
          <p:cNvSpPr txBox="1"/>
          <p:nvPr>
            <p:ph idx="1" type="body"/>
          </p:nvPr>
        </p:nvSpPr>
        <p:spPr>
          <a:xfrm>
            <a:off x="252797" y="368305"/>
            <a:ext cx="4434000" cy="6516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rgbClr val="AC2423"/>
              </a:buClr>
              <a:buSzPts val="4500"/>
              <a:buNone/>
              <a:defRPr b="1" sz="4500">
                <a:solidFill>
                  <a:srgbClr val="AC2423"/>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6" name="Google Shape;266;p38"/>
          <p:cNvSpPr txBox="1"/>
          <p:nvPr>
            <p:ph idx="2" type="body"/>
          </p:nvPr>
        </p:nvSpPr>
        <p:spPr>
          <a:xfrm>
            <a:off x="318206" y="1124165"/>
            <a:ext cx="4084800" cy="38229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rgbClr val="3F4753"/>
              </a:buClr>
              <a:buSzPts val="1400"/>
              <a:buChar char="•"/>
              <a:defRPr sz="1400">
                <a:solidFill>
                  <a:srgbClr val="3F4753"/>
                </a:solidFill>
              </a:defRPr>
            </a:lvl1pPr>
            <a:lvl2pPr indent="-317500" lvl="1" marL="914400" algn="l">
              <a:lnSpc>
                <a:spcPct val="90000"/>
              </a:lnSpc>
              <a:spcBef>
                <a:spcPts val="400"/>
              </a:spcBef>
              <a:spcAft>
                <a:spcPts val="0"/>
              </a:spcAft>
              <a:buClr>
                <a:srgbClr val="3F4753"/>
              </a:buClr>
              <a:buSzPts val="1400"/>
              <a:buChar char="•"/>
              <a:defRPr sz="1400">
                <a:solidFill>
                  <a:srgbClr val="3F4753"/>
                </a:solidFill>
              </a:defRPr>
            </a:lvl2pPr>
            <a:lvl3pPr indent="-317500" lvl="2" marL="1371600" algn="l">
              <a:lnSpc>
                <a:spcPct val="90000"/>
              </a:lnSpc>
              <a:spcBef>
                <a:spcPts val="400"/>
              </a:spcBef>
              <a:spcAft>
                <a:spcPts val="0"/>
              </a:spcAft>
              <a:buClr>
                <a:srgbClr val="3F4753"/>
              </a:buClr>
              <a:buSzPts val="1400"/>
              <a:buChar char="•"/>
              <a:defRPr sz="1400">
                <a:solidFill>
                  <a:srgbClr val="3F4753"/>
                </a:solidFill>
              </a:defRPr>
            </a:lvl3pPr>
            <a:lvl4pPr indent="-317500" lvl="3" marL="1828800" algn="l">
              <a:lnSpc>
                <a:spcPct val="90000"/>
              </a:lnSpc>
              <a:spcBef>
                <a:spcPts val="400"/>
              </a:spcBef>
              <a:spcAft>
                <a:spcPts val="0"/>
              </a:spcAft>
              <a:buClr>
                <a:srgbClr val="3F4753"/>
              </a:buClr>
              <a:buSzPts val="1400"/>
              <a:buChar char="•"/>
              <a:defRPr sz="1400">
                <a:solidFill>
                  <a:srgbClr val="3F4753"/>
                </a:solidFill>
              </a:defRPr>
            </a:lvl4pPr>
            <a:lvl5pPr indent="-317500" lvl="4" marL="2286000" algn="l">
              <a:lnSpc>
                <a:spcPct val="90000"/>
              </a:lnSpc>
              <a:spcBef>
                <a:spcPts val="400"/>
              </a:spcBef>
              <a:spcAft>
                <a:spcPts val="0"/>
              </a:spcAft>
              <a:buClr>
                <a:srgbClr val="3F4753"/>
              </a:buClr>
              <a:buSzPts val="1400"/>
              <a:buChar char="•"/>
              <a:defRPr sz="1400">
                <a:solidFill>
                  <a:srgbClr val="3F4753"/>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67" name="Google Shape;267;p38"/>
          <p:cNvPicPr preferRelativeResize="0"/>
          <p:nvPr/>
        </p:nvPicPr>
        <p:blipFill rotWithShape="1">
          <a:blip r:embed="rId3">
            <a:alphaModFix/>
          </a:blip>
          <a:srcRect b="0" l="0" r="0" t="0"/>
          <a:stretch/>
        </p:blipFill>
        <p:spPr>
          <a:xfrm>
            <a:off x="8229244" y="4702054"/>
            <a:ext cx="548774" cy="310319"/>
          </a:xfrm>
          <a:prstGeom prst="rect">
            <a:avLst/>
          </a:prstGeom>
          <a:noFill/>
          <a:ln>
            <a:noFill/>
          </a:ln>
        </p:spPr>
      </p:pic>
      <p:pic>
        <p:nvPicPr>
          <p:cNvPr id="268" name="Google Shape;268;p38"/>
          <p:cNvPicPr preferRelativeResize="0"/>
          <p:nvPr/>
        </p:nvPicPr>
        <p:blipFill rotWithShape="1">
          <a:blip r:embed="rId4">
            <a:alphaModFix/>
          </a:blip>
          <a:srcRect b="0" l="0" r="0" t="0"/>
          <a:stretch/>
        </p:blipFill>
        <p:spPr>
          <a:xfrm>
            <a:off x="6074707" y="1017527"/>
            <a:ext cx="2219325" cy="2667000"/>
          </a:xfrm>
          <a:prstGeom prst="rect">
            <a:avLst/>
          </a:prstGeom>
          <a:noFill/>
          <a:ln>
            <a:noFill/>
          </a:ln>
        </p:spPr>
      </p:pic>
      <p:sp>
        <p:nvSpPr>
          <p:cNvPr id="269" name="Google Shape;269;p3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b="1" sz="1000">
                <a:solidFill>
                  <a:srgbClr val="FFFFFF"/>
                </a:solidFill>
              </a:defRPr>
            </a:lvl1pPr>
            <a:lvl2pPr lvl="1">
              <a:buNone/>
              <a:defRPr b="1" sz="1000">
                <a:solidFill>
                  <a:srgbClr val="FFFFFF"/>
                </a:solidFill>
              </a:defRPr>
            </a:lvl2pPr>
            <a:lvl3pPr lvl="2">
              <a:buNone/>
              <a:defRPr b="1" sz="1000">
                <a:solidFill>
                  <a:srgbClr val="FFFFFF"/>
                </a:solidFill>
              </a:defRPr>
            </a:lvl3pPr>
            <a:lvl4pPr lvl="3">
              <a:buNone/>
              <a:defRPr b="1" sz="1000">
                <a:solidFill>
                  <a:srgbClr val="FFFFFF"/>
                </a:solidFill>
              </a:defRPr>
            </a:lvl4pPr>
            <a:lvl5pPr lvl="4">
              <a:buNone/>
              <a:defRPr b="1" sz="1000">
                <a:solidFill>
                  <a:srgbClr val="FFFFFF"/>
                </a:solidFill>
              </a:defRPr>
            </a:lvl5pPr>
            <a:lvl6pPr lvl="5">
              <a:buNone/>
              <a:defRPr b="1" sz="1000">
                <a:solidFill>
                  <a:srgbClr val="FFFFFF"/>
                </a:solidFill>
              </a:defRPr>
            </a:lvl6pPr>
            <a:lvl7pPr lvl="6">
              <a:buNone/>
              <a:defRPr b="1" sz="1000">
                <a:solidFill>
                  <a:srgbClr val="FFFFFF"/>
                </a:solidFill>
              </a:defRPr>
            </a:lvl7pPr>
            <a:lvl8pPr lvl="7">
              <a:buNone/>
              <a:defRPr b="1" sz="1000">
                <a:solidFill>
                  <a:srgbClr val="FFFFFF"/>
                </a:solidFill>
              </a:defRPr>
            </a:lvl8pPr>
            <a:lvl9pPr lvl="8">
              <a:buNone/>
              <a:defRPr b="1"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Building-2">
  <p:cSld name="Blank-Slide-Building-2">
    <p:spTree>
      <p:nvGrpSpPr>
        <p:cNvPr id="270" name="Shape 270"/>
        <p:cNvGrpSpPr/>
        <p:nvPr/>
      </p:nvGrpSpPr>
      <p:grpSpPr>
        <a:xfrm>
          <a:off x="0" y="0"/>
          <a:ext cx="0" cy="0"/>
          <a:chOff x="0" y="0"/>
          <a:chExt cx="0" cy="0"/>
        </a:xfrm>
      </p:grpSpPr>
      <p:sp>
        <p:nvSpPr>
          <p:cNvPr id="271" name="Google Shape;271;p39"/>
          <p:cNvSpPr txBox="1"/>
          <p:nvPr>
            <p:ph idx="1" type="body"/>
          </p:nvPr>
        </p:nvSpPr>
        <p:spPr>
          <a:xfrm>
            <a:off x="6865025" y="354320"/>
            <a:ext cx="1955100" cy="334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2" name="Google Shape;272;p39"/>
          <p:cNvSpPr txBox="1"/>
          <p:nvPr>
            <p:ph idx="2" type="body"/>
          </p:nvPr>
        </p:nvSpPr>
        <p:spPr>
          <a:xfrm>
            <a:off x="206881" y="3407271"/>
            <a:ext cx="2974800" cy="334500"/>
          </a:xfrm>
          <a:prstGeom prst="rect">
            <a:avLst/>
          </a:prstGeom>
          <a:noFill/>
          <a:ln>
            <a:noFill/>
          </a:ln>
        </p:spPr>
        <p:txBody>
          <a:bodyPr anchorCtr="0" anchor="t" bIns="34275" lIns="68575" spcFirstLastPara="1" rIns="68575" wrap="square" tIns="34275">
            <a:noAutofit/>
          </a:bodyPr>
          <a:lstStyle>
            <a:lvl1pPr indent="-228600" lvl="0" marL="457200" algn="r">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3" name="Google Shape;273;p39"/>
          <p:cNvSpPr txBox="1"/>
          <p:nvPr>
            <p:ph idx="3" type="body"/>
          </p:nvPr>
        </p:nvSpPr>
        <p:spPr>
          <a:xfrm>
            <a:off x="5774317" y="2549150"/>
            <a:ext cx="2578200" cy="334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4" name="Google Shape;274;p39"/>
          <p:cNvSpPr txBox="1"/>
          <p:nvPr>
            <p:ph idx="4" type="body"/>
          </p:nvPr>
        </p:nvSpPr>
        <p:spPr>
          <a:xfrm>
            <a:off x="6865025" y="704867"/>
            <a:ext cx="1955100" cy="334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1300"/>
              <a:buNone/>
              <a:defRPr sz="13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5" name="Google Shape;275;p39"/>
          <p:cNvSpPr txBox="1"/>
          <p:nvPr>
            <p:ph idx="5" type="body"/>
          </p:nvPr>
        </p:nvSpPr>
        <p:spPr>
          <a:xfrm>
            <a:off x="5774317" y="2907826"/>
            <a:ext cx="2578200" cy="334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57070"/>
              </a:buClr>
              <a:buSzPts val="1300"/>
              <a:buNone/>
              <a:defRPr sz="13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6" name="Google Shape;276;p39"/>
          <p:cNvSpPr txBox="1"/>
          <p:nvPr>
            <p:ph idx="6" type="body"/>
          </p:nvPr>
        </p:nvSpPr>
        <p:spPr>
          <a:xfrm>
            <a:off x="206881" y="3767197"/>
            <a:ext cx="2974800" cy="334500"/>
          </a:xfrm>
          <a:prstGeom prst="rect">
            <a:avLst/>
          </a:prstGeom>
          <a:noFill/>
          <a:ln>
            <a:noFill/>
          </a:ln>
        </p:spPr>
        <p:txBody>
          <a:bodyPr anchorCtr="0" anchor="t" bIns="34275" lIns="68575" spcFirstLastPara="1" rIns="68575" wrap="square" tIns="34275">
            <a:noAutofit/>
          </a:bodyPr>
          <a:lstStyle>
            <a:lvl1pPr indent="-228600" lvl="0" marL="457200" algn="r">
              <a:lnSpc>
                <a:spcPct val="90000"/>
              </a:lnSpc>
              <a:spcBef>
                <a:spcPts val="800"/>
              </a:spcBef>
              <a:spcAft>
                <a:spcPts val="0"/>
              </a:spcAft>
              <a:buClr>
                <a:srgbClr val="757070"/>
              </a:buClr>
              <a:buSzPts val="1300"/>
              <a:buNone/>
              <a:defRPr sz="13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7" name="Google Shape;277;p39"/>
          <p:cNvSpPr txBox="1"/>
          <p:nvPr>
            <p:ph idx="7" type="body"/>
          </p:nvPr>
        </p:nvSpPr>
        <p:spPr>
          <a:xfrm>
            <a:off x="323744" y="425455"/>
            <a:ext cx="4359000" cy="6519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rgbClr val="AC2423"/>
              </a:buClr>
              <a:buSzPts val="4500"/>
              <a:buNone/>
              <a:defRPr b="1" sz="4500">
                <a:solidFill>
                  <a:srgbClr val="AC2423"/>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8" name="Google Shape;278;p39"/>
          <p:cNvSpPr txBox="1"/>
          <p:nvPr>
            <p:ph idx="8" type="body"/>
          </p:nvPr>
        </p:nvSpPr>
        <p:spPr>
          <a:xfrm>
            <a:off x="746189" y="1984309"/>
            <a:ext cx="2974800" cy="334500"/>
          </a:xfrm>
          <a:prstGeom prst="rect">
            <a:avLst/>
          </a:prstGeom>
          <a:noFill/>
          <a:ln>
            <a:noFill/>
          </a:ln>
        </p:spPr>
        <p:txBody>
          <a:bodyPr anchorCtr="0" anchor="t" bIns="34275" lIns="68575" spcFirstLastPara="1" rIns="68575" wrap="square" tIns="34275">
            <a:noAutofit/>
          </a:bodyPr>
          <a:lstStyle>
            <a:lvl1pPr indent="-228600" lvl="0" marL="457200" algn="r">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9" name="Google Shape;279;p39"/>
          <p:cNvSpPr txBox="1"/>
          <p:nvPr>
            <p:ph idx="9" type="body"/>
          </p:nvPr>
        </p:nvSpPr>
        <p:spPr>
          <a:xfrm>
            <a:off x="746189" y="2344235"/>
            <a:ext cx="2974800" cy="334500"/>
          </a:xfrm>
          <a:prstGeom prst="rect">
            <a:avLst/>
          </a:prstGeom>
          <a:noFill/>
          <a:ln>
            <a:noFill/>
          </a:ln>
        </p:spPr>
        <p:txBody>
          <a:bodyPr anchorCtr="0" anchor="t" bIns="34275" lIns="68575" spcFirstLastPara="1" rIns="68575" wrap="square" tIns="34275">
            <a:noAutofit/>
          </a:bodyPr>
          <a:lstStyle>
            <a:lvl1pPr indent="-228600" lvl="0" marL="457200" algn="r">
              <a:lnSpc>
                <a:spcPct val="90000"/>
              </a:lnSpc>
              <a:spcBef>
                <a:spcPts val="800"/>
              </a:spcBef>
              <a:spcAft>
                <a:spcPts val="0"/>
              </a:spcAft>
              <a:buClr>
                <a:srgbClr val="757070"/>
              </a:buClr>
              <a:buSzPts val="1300"/>
              <a:buNone/>
              <a:defRPr sz="13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80" name="Google Shape;280;p39"/>
          <p:cNvPicPr preferRelativeResize="0"/>
          <p:nvPr/>
        </p:nvPicPr>
        <p:blipFill rotWithShape="1">
          <a:blip r:embed="rId2">
            <a:alphaModFix/>
          </a:blip>
          <a:srcRect b="0" l="0" r="0" t="0"/>
          <a:stretch/>
        </p:blipFill>
        <p:spPr>
          <a:xfrm>
            <a:off x="8229244" y="4702054"/>
            <a:ext cx="548774" cy="310319"/>
          </a:xfrm>
          <a:prstGeom prst="rect">
            <a:avLst/>
          </a:prstGeom>
          <a:noFill/>
          <a:ln>
            <a:noFill/>
          </a:ln>
        </p:spPr>
      </p:pic>
      <p:pic>
        <p:nvPicPr>
          <p:cNvPr id="281" name="Google Shape;281;p39"/>
          <p:cNvPicPr preferRelativeResize="0"/>
          <p:nvPr/>
        </p:nvPicPr>
        <p:blipFill rotWithShape="1">
          <a:blip r:embed="rId3">
            <a:alphaModFix amt="29000"/>
          </a:blip>
          <a:srcRect b="0" l="0" r="0" t="0"/>
          <a:stretch/>
        </p:blipFill>
        <p:spPr>
          <a:xfrm>
            <a:off x="7141847" y="0"/>
            <a:ext cx="1809750" cy="2105026"/>
          </a:xfrm>
          <a:prstGeom prst="rect">
            <a:avLst/>
          </a:prstGeom>
          <a:noFill/>
          <a:ln>
            <a:noFill/>
          </a:ln>
        </p:spPr>
      </p:pic>
      <p:pic>
        <p:nvPicPr>
          <p:cNvPr id="282" name="Google Shape;282;p39"/>
          <p:cNvPicPr preferRelativeResize="0"/>
          <p:nvPr/>
        </p:nvPicPr>
        <p:blipFill rotWithShape="1">
          <a:blip r:embed="rId4">
            <a:alphaModFix amt="67000"/>
          </a:blip>
          <a:srcRect b="0" l="0" r="0" t="0"/>
          <a:stretch/>
        </p:blipFill>
        <p:spPr>
          <a:xfrm>
            <a:off x="6942767" y="2066326"/>
            <a:ext cx="2228850" cy="2676525"/>
          </a:xfrm>
          <a:prstGeom prst="rect">
            <a:avLst/>
          </a:prstGeom>
          <a:noFill/>
          <a:ln>
            <a:noFill/>
          </a:ln>
        </p:spPr>
      </p:pic>
      <p:sp>
        <p:nvSpPr>
          <p:cNvPr id="283" name="Google Shape;283;p39"/>
          <p:cNvSpPr txBox="1"/>
          <p:nvPr>
            <p:ph idx="12" type="sldNum"/>
          </p:nvPr>
        </p:nvSpPr>
        <p:spPr>
          <a:xfrm>
            <a:off x="8529090"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Water">
  <p:cSld name="Blank-Slide-Water">
    <p:spTree>
      <p:nvGrpSpPr>
        <p:cNvPr id="284" name="Shape 284"/>
        <p:cNvGrpSpPr/>
        <p:nvPr/>
      </p:nvGrpSpPr>
      <p:grpSpPr>
        <a:xfrm>
          <a:off x="0" y="0"/>
          <a:ext cx="0" cy="0"/>
          <a:chOff x="0" y="0"/>
          <a:chExt cx="0" cy="0"/>
        </a:xfrm>
      </p:grpSpPr>
      <p:sp>
        <p:nvSpPr>
          <p:cNvPr id="285" name="Google Shape;285;p40"/>
          <p:cNvSpPr txBox="1"/>
          <p:nvPr>
            <p:ph idx="1" type="body"/>
          </p:nvPr>
        </p:nvSpPr>
        <p:spPr>
          <a:xfrm>
            <a:off x="1355356" y="757441"/>
            <a:ext cx="3332400" cy="6516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rgbClr val="FBC877"/>
              </a:buClr>
              <a:buSzPts val="4500"/>
              <a:buNone/>
              <a:defRPr b="1" sz="4500">
                <a:solidFill>
                  <a:srgbClr val="FBC877"/>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86" name="Google Shape;286;p40"/>
          <p:cNvPicPr preferRelativeResize="0"/>
          <p:nvPr/>
        </p:nvPicPr>
        <p:blipFill rotWithShape="1">
          <a:blip r:embed="rId2">
            <a:alphaModFix/>
          </a:blip>
          <a:srcRect b="0" l="0" r="0" t="0"/>
          <a:stretch/>
        </p:blipFill>
        <p:spPr>
          <a:xfrm>
            <a:off x="4300118" y="4691338"/>
            <a:ext cx="548774" cy="310319"/>
          </a:xfrm>
          <a:prstGeom prst="rect">
            <a:avLst/>
          </a:prstGeom>
          <a:noFill/>
          <a:ln>
            <a:noFill/>
          </a:ln>
        </p:spPr>
      </p:pic>
      <p:cxnSp>
        <p:nvCxnSpPr>
          <p:cNvPr id="287" name="Google Shape;287;p40"/>
          <p:cNvCxnSpPr/>
          <p:nvPr/>
        </p:nvCxnSpPr>
        <p:spPr>
          <a:xfrm>
            <a:off x="1355356" y="673778"/>
            <a:ext cx="1907400" cy="0"/>
          </a:xfrm>
          <a:prstGeom prst="straightConnector1">
            <a:avLst/>
          </a:prstGeom>
          <a:noFill/>
          <a:ln cap="flat" cmpd="sng" w="38100">
            <a:solidFill>
              <a:srgbClr val="FBC877"/>
            </a:solidFill>
            <a:prstDash val="solid"/>
            <a:miter lim="800000"/>
            <a:headEnd len="sm" w="sm" type="none"/>
            <a:tailEnd len="sm" w="sm" type="none"/>
          </a:ln>
        </p:spPr>
      </p:cxnSp>
      <p:sp>
        <p:nvSpPr>
          <p:cNvPr id="288" name="Google Shape;288;p40"/>
          <p:cNvSpPr txBox="1"/>
          <p:nvPr>
            <p:ph idx="2" type="body"/>
          </p:nvPr>
        </p:nvSpPr>
        <p:spPr>
          <a:xfrm>
            <a:off x="1355356" y="1696313"/>
            <a:ext cx="6638400" cy="27735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2pPr>
            <a:lvl3pPr indent="-317500" lvl="2" marL="137160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3pPr>
            <a:lvl4pPr indent="-317500" lvl="3" marL="182880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4pPr>
            <a:lvl5pPr indent="-317500" lvl="4" marL="228600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89" name="Google Shape;289;p40"/>
          <p:cNvPicPr preferRelativeResize="0"/>
          <p:nvPr/>
        </p:nvPicPr>
        <p:blipFill rotWithShape="1">
          <a:blip r:embed="rId3">
            <a:alphaModFix/>
          </a:blip>
          <a:srcRect b="0" l="0" r="0" t="0"/>
          <a:stretch/>
        </p:blipFill>
        <p:spPr>
          <a:xfrm>
            <a:off x="8258175" y="0"/>
            <a:ext cx="885825" cy="5143501"/>
          </a:xfrm>
          <a:prstGeom prst="rect">
            <a:avLst/>
          </a:prstGeom>
          <a:noFill/>
          <a:ln>
            <a:noFill/>
          </a:ln>
        </p:spPr>
      </p:pic>
      <p:pic>
        <p:nvPicPr>
          <p:cNvPr id="290" name="Google Shape;290;p40"/>
          <p:cNvPicPr preferRelativeResize="0"/>
          <p:nvPr/>
        </p:nvPicPr>
        <p:blipFill rotWithShape="1">
          <a:blip r:embed="rId4">
            <a:alphaModFix/>
          </a:blip>
          <a:srcRect b="0" l="0" r="0" t="0"/>
          <a:stretch/>
        </p:blipFill>
        <p:spPr>
          <a:xfrm>
            <a:off x="5018" y="0"/>
            <a:ext cx="885825" cy="5143501"/>
          </a:xfrm>
          <a:prstGeom prst="rect">
            <a:avLst/>
          </a:prstGeom>
          <a:noFill/>
          <a:ln>
            <a:noFill/>
          </a:ln>
        </p:spPr>
      </p:pic>
      <p:pic>
        <p:nvPicPr>
          <p:cNvPr id="291" name="Google Shape;291;p40"/>
          <p:cNvPicPr preferRelativeResize="0"/>
          <p:nvPr/>
        </p:nvPicPr>
        <p:blipFill rotWithShape="1">
          <a:blip r:embed="rId5">
            <a:alphaModFix/>
          </a:blip>
          <a:srcRect b="0" l="0" r="0" t="0"/>
          <a:stretch/>
        </p:blipFill>
        <p:spPr>
          <a:xfrm>
            <a:off x="6543675" y="0"/>
            <a:ext cx="1714500" cy="1676400"/>
          </a:xfrm>
          <a:prstGeom prst="rect">
            <a:avLst/>
          </a:prstGeom>
          <a:noFill/>
          <a:ln>
            <a:noFill/>
          </a:ln>
        </p:spPr>
      </p:pic>
      <p:sp>
        <p:nvSpPr>
          <p:cNvPr id="292" name="Google Shape;292;p4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b="1" sz="1000">
                <a:solidFill>
                  <a:srgbClr val="FFFFFF"/>
                </a:solidFill>
              </a:defRPr>
            </a:lvl1pPr>
            <a:lvl2pPr lvl="1">
              <a:buNone/>
              <a:defRPr b="1" sz="1000">
                <a:solidFill>
                  <a:srgbClr val="FFFFFF"/>
                </a:solidFill>
              </a:defRPr>
            </a:lvl2pPr>
            <a:lvl3pPr lvl="2">
              <a:buNone/>
              <a:defRPr b="1" sz="1000">
                <a:solidFill>
                  <a:srgbClr val="FFFFFF"/>
                </a:solidFill>
              </a:defRPr>
            </a:lvl3pPr>
            <a:lvl4pPr lvl="3">
              <a:buNone/>
              <a:defRPr b="1" sz="1000">
                <a:solidFill>
                  <a:srgbClr val="FFFFFF"/>
                </a:solidFill>
              </a:defRPr>
            </a:lvl4pPr>
            <a:lvl5pPr lvl="4">
              <a:buNone/>
              <a:defRPr b="1" sz="1000">
                <a:solidFill>
                  <a:srgbClr val="FFFFFF"/>
                </a:solidFill>
              </a:defRPr>
            </a:lvl5pPr>
            <a:lvl6pPr lvl="5">
              <a:buNone/>
              <a:defRPr b="1" sz="1000">
                <a:solidFill>
                  <a:srgbClr val="FFFFFF"/>
                </a:solidFill>
              </a:defRPr>
            </a:lvl6pPr>
            <a:lvl7pPr lvl="6">
              <a:buNone/>
              <a:defRPr b="1" sz="1000">
                <a:solidFill>
                  <a:srgbClr val="FFFFFF"/>
                </a:solidFill>
              </a:defRPr>
            </a:lvl7pPr>
            <a:lvl8pPr lvl="7">
              <a:buNone/>
              <a:defRPr b="1" sz="1000">
                <a:solidFill>
                  <a:srgbClr val="FFFFFF"/>
                </a:solidFill>
              </a:defRPr>
            </a:lvl8pPr>
            <a:lvl9pPr lvl="8">
              <a:buNone/>
              <a:defRPr b="1"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285">
                                            <p:txEl>
                                              <p:pRg end="0" st="0"/>
                                            </p:txEl>
                                          </p:spTgt>
                                        </p:tgtEl>
                                        <p:attrNameLst>
                                          <p:attrName>style.visibility</p:attrName>
                                        </p:attrNameLst>
                                      </p:cBhvr>
                                      <p:to>
                                        <p:strVal val="visible"/>
                                      </p:to>
                                    </p:set>
                                    <p:animEffect filter="fade" transition="in">
                                      <p:cBhvr>
                                        <p:cTn dur="500"/>
                                        <p:tgtEl>
                                          <p:spTgt spid="285">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85">
                                            <p:txEl>
                                              <p:pRg end="1" st="1"/>
                                            </p:txEl>
                                          </p:spTgt>
                                        </p:tgtEl>
                                        <p:attrNameLst>
                                          <p:attrName>style.visibility</p:attrName>
                                        </p:attrNameLst>
                                      </p:cBhvr>
                                      <p:to>
                                        <p:strVal val="visible"/>
                                      </p:to>
                                    </p:set>
                                    <p:animEffect filter="fade" transition="in">
                                      <p:cBhvr>
                                        <p:cTn dur="500"/>
                                        <p:tgtEl>
                                          <p:spTgt spid="285">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85">
                                            <p:txEl>
                                              <p:pRg end="2" st="2"/>
                                            </p:txEl>
                                          </p:spTgt>
                                        </p:tgtEl>
                                        <p:attrNameLst>
                                          <p:attrName>style.visibility</p:attrName>
                                        </p:attrNameLst>
                                      </p:cBhvr>
                                      <p:to>
                                        <p:strVal val="visible"/>
                                      </p:to>
                                    </p:set>
                                    <p:animEffect filter="fade" transition="in">
                                      <p:cBhvr>
                                        <p:cTn dur="500"/>
                                        <p:tgtEl>
                                          <p:spTgt spid="285">
                                            <p:txEl>
                                              <p:pRg end="2" st="2"/>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85">
                                            <p:txEl>
                                              <p:pRg end="3" st="3"/>
                                            </p:txEl>
                                          </p:spTgt>
                                        </p:tgtEl>
                                        <p:attrNameLst>
                                          <p:attrName>style.visibility</p:attrName>
                                        </p:attrNameLst>
                                      </p:cBhvr>
                                      <p:to>
                                        <p:strVal val="visible"/>
                                      </p:to>
                                    </p:set>
                                    <p:animEffect filter="fade" transition="in">
                                      <p:cBhvr>
                                        <p:cTn dur="500"/>
                                        <p:tgtEl>
                                          <p:spTgt spid="285">
                                            <p:txEl>
                                              <p:pRg end="3" st="3"/>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85">
                                            <p:txEl>
                                              <p:pRg end="4" st="4"/>
                                            </p:txEl>
                                          </p:spTgt>
                                        </p:tgtEl>
                                        <p:attrNameLst>
                                          <p:attrName>style.visibility</p:attrName>
                                        </p:attrNameLst>
                                      </p:cBhvr>
                                      <p:to>
                                        <p:strVal val="visible"/>
                                      </p:to>
                                    </p:set>
                                    <p:animEffect filter="fade" transition="in">
                                      <p:cBhvr>
                                        <p:cTn dur="500"/>
                                        <p:tgtEl>
                                          <p:spTgt spid="285">
                                            <p:txEl>
                                              <p:pRg end="4" st="4"/>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85">
                                            <p:txEl>
                                              <p:pRg end="5" st="5"/>
                                            </p:txEl>
                                          </p:spTgt>
                                        </p:tgtEl>
                                        <p:attrNameLst>
                                          <p:attrName>style.visibility</p:attrName>
                                        </p:attrNameLst>
                                      </p:cBhvr>
                                      <p:to>
                                        <p:strVal val="visible"/>
                                      </p:to>
                                    </p:set>
                                    <p:animEffect filter="fade" transition="in">
                                      <p:cBhvr>
                                        <p:cTn dur="500"/>
                                        <p:tgtEl>
                                          <p:spTgt spid="285">
                                            <p:txEl>
                                              <p:pRg end="5" st="5"/>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85">
                                            <p:txEl>
                                              <p:pRg end="6" st="6"/>
                                            </p:txEl>
                                          </p:spTgt>
                                        </p:tgtEl>
                                        <p:attrNameLst>
                                          <p:attrName>style.visibility</p:attrName>
                                        </p:attrNameLst>
                                      </p:cBhvr>
                                      <p:to>
                                        <p:strVal val="visible"/>
                                      </p:to>
                                    </p:set>
                                    <p:animEffect filter="fade" transition="in">
                                      <p:cBhvr>
                                        <p:cTn dur="500"/>
                                        <p:tgtEl>
                                          <p:spTgt spid="285">
                                            <p:txEl>
                                              <p:pRg end="6" st="6"/>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85">
                                            <p:txEl>
                                              <p:pRg end="7" st="7"/>
                                            </p:txEl>
                                          </p:spTgt>
                                        </p:tgtEl>
                                        <p:attrNameLst>
                                          <p:attrName>style.visibility</p:attrName>
                                        </p:attrNameLst>
                                      </p:cBhvr>
                                      <p:to>
                                        <p:strVal val="visible"/>
                                      </p:to>
                                    </p:set>
                                    <p:animEffect filter="fade" transition="in">
                                      <p:cBhvr>
                                        <p:cTn dur="500"/>
                                        <p:tgtEl>
                                          <p:spTgt spid="285">
                                            <p:txEl>
                                              <p:pRg end="7" st="7"/>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285">
                                            <p:txEl>
                                              <p:pRg end="8" st="8"/>
                                            </p:txEl>
                                          </p:spTgt>
                                        </p:tgtEl>
                                        <p:attrNameLst>
                                          <p:attrName>style.visibility</p:attrName>
                                        </p:attrNameLst>
                                      </p:cBhvr>
                                      <p:to>
                                        <p:strVal val="visible"/>
                                      </p:to>
                                    </p:set>
                                    <p:animEffect filter="fade" transition="in">
                                      <p:cBhvr>
                                        <p:cTn dur="500"/>
                                        <p:tgtEl>
                                          <p:spTgt spid="28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2">
  <p:cSld name="Cover-2">
    <p:bg>
      <p:bgPr>
        <a:solidFill>
          <a:srgbClr val="F0EFEF"/>
        </a:solidFill>
      </p:bgPr>
    </p:bg>
    <p:spTree>
      <p:nvGrpSpPr>
        <p:cNvPr id="35"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b="0" l="0" r="0" t="0"/>
          <a:stretch/>
        </p:blipFill>
        <p:spPr>
          <a:xfrm>
            <a:off x="-39436" y="-13331"/>
            <a:ext cx="9222872" cy="5156924"/>
          </a:xfrm>
          <a:prstGeom prst="rect">
            <a:avLst/>
          </a:prstGeom>
          <a:noFill/>
          <a:ln>
            <a:noFill/>
          </a:ln>
        </p:spPr>
      </p:pic>
      <p:grpSp>
        <p:nvGrpSpPr>
          <p:cNvPr id="37" name="Google Shape;37;p5"/>
          <p:cNvGrpSpPr/>
          <p:nvPr/>
        </p:nvGrpSpPr>
        <p:grpSpPr>
          <a:xfrm>
            <a:off x="3357828" y="1934934"/>
            <a:ext cx="2428343" cy="636816"/>
            <a:chOff x="4477104" y="2579912"/>
            <a:chExt cx="3237791" cy="849088"/>
          </a:xfrm>
        </p:grpSpPr>
        <p:sp>
          <p:nvSpPr>
            <p:cNvPr id="38" name="Google Shape;38;p5"/>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9" name="Google Shape;39;p5"/>
            <p:cNvPicPr preferRelativeResize="0"/>
            <p:nvPr/>
          </p:nvPicPr>
          <p:blipFill rotWithShape="1">
            <a:blip r:embed="rId3">
              <a:alphaModFix/>
            </a:blip>
            <a:srcRect b="-1" l="0" r="-1891" t="-8614"/>
            <a:stretch/>
          </p:blipFill>
          <p:spPr>
            <a:xfrm>
              <a:off x="4477104" y="2579912"/>
              <a:ext cx="3237791" cy="849088"/>
            </a:xfrm>
            <a:prstGeom prst="rect">
              <a:avLst/>
            </a:prstGeom>
            <a:noFill/>
            <a:ln>
              <a:noFill/>
            </a:ln>
          </p:spPr>
        </p:pic>
      </p:grpSp>
      <p:sp>
        <p:nvSpPr>
          <p:cNvPr id="40" name="Google Shape;40;p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3A3838"/>
                </a:solidFill>
              </a:defRPr>
            </a:lvl1pPr>
            <a:lvl2pPr lvl="1">
              <a:buNone/>
              <a:defRPr sz="1000">
                <a:solidFill>
                  <a:srgbClr val="3A3838"/>
                </a:solidFill>
              </a:defRPr>
            </a:lvl2pPr>
            <a:lvl3pPr lvl="2">
              <a:buNone/>
              <a:defRPr sz="1000">
                <a:solidFill>
                  <a:srgbClr val="3A3838"/>
                </a:solidFill>
              </a:defRPr>
            </a:lvl3pPr>
            <a:lvl4pPr lvl="3">
              <a:buNone/>
              <a:defRPr sz="1000">
                <a:solidFill>
                  <a:srgbClr val="3A3838"/>
                </a:solidFill>
              </a:defRPr>
            </a:lvl4pPr>
            <a:lvl5pPr lvl="4">
              <a:buNone/>
              <a:defRPr sz="1000">
                <a:solidFill>
                  <a:srgbClr val="3A3838"/>
                </a:solidFill>
              </a:defRPr>
            </a:lvl5pPr>
            <a:lvl6pPr lvl="5">
              <a:buNone/>
              <a:defRPr sz="1000">
                <a:solidFill>
                  <a:srgbClr val="3A3838"/>
                </a:solidFill>
              </a:defRPr>
            </a:lvl6pPr>
            <a:lvl7pPr lvl="6">
              <a:buNone/>
              <a:defRPr sz="1000">
                <a:solidFill>
                  <a:srgbClr val="3A3838"/>
                </a:solidFill>
              </a:defRPr>
            </a:lvl7pPr>
            <a:lvl8pPr lvl="7">
              <a:buNone/>
              <a:defRPr sz="1000">
                <a:solidFill>
                  <a:srgbClr val="3A3838"/>
                </a:solidFill>
              </a:defRPr>
            </a:lvl8pPr>
            <a:lvl9pPr lvl="8">
              <a:buNone/>
              <a:defRPr sz="10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
                                        </p:tgtEl>
                                        <p:attrNameLst>
                                          <p:attrName>style.visibility</p:attrName>
                                        </p:attrNameLst>
                                      </p:cBhvr>
                                      <p:to>
                                        <p:strVal val="visible"/>
                                      </p:to>
                                    </p:set>
                                    <p:animEffect filter="fade" transition="in">
                                      <p:cBhvr>
                                        <p:cTn dur="500"/>
                                        <p:tgtEl>
                                          <p:spTgt spid="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Water-2">
  <p:cSld name="Blank-Slide-Water-2">
    <p:bg>
      <p:bgPr>
        <a:solidFill>
          <a:schemeClr val="lt2"/>
        </a:solidFill>
      </p:bgPr>
    </p:bg>
    <p:spTree>
      <p:nvGrpSpPr>
        <p:cNvPr id="293" name="Shape 293"/>
        <p:cNvGrpSpPr/>
        <p:nvPr/>
      </p:nvGrpSpPr>
      <p:grpSpPr>
        <a:xfrm>
          <a:off x="0" y="0"/>
          <a:ext cx="0" cy="0"/>
          <a:chOff x="0" y="0"/>
          <a:chExt cx="0" cy="0"/>
        </a:xfrm>
      </p:grpSpPr>
      <p:pic>
        <p:nvPicPr>
          <p:cNvPr id="294" name="Google Shape;294;p41"/>
          <p:cNvPicPr preferRelativeResize="0"/>
          <p:nvPr/>
        </p:nvPicPr>
        <p:blipFill rotWithShape="1">
          <a:blip r:embed="rId2">
            <a:alphaModFix/>
          </a:blip>
          <a:srcRect b="0" l="0" r="0" t="0"/>
          <a:stretch/>
        </p:blipFill>
        <p:spPr>
          <a:xfrm>
            <a:off x="8711675" y="4837475"/>
            <a:ext cx="393826" cy="222700"/>
          </a:xfrm>
          <a:prstGeom prst="rect">
            <a:avLst/>
          </a:prstGeom>
          <a:noFill/>
          <a:ln>
            <a:noFill/>
          </a:ln>
        </p:spPr>
      </p:pic>
      <p:pic>
        <p:nvPicPr>
          <p:cNvPr id="295" name="Google Shape;295;p41"/>
          <p:cNvPicPr preferRelativeResize="0"/>
          <p:nvPr/>
        </p:nvPicPr>
        <p:blipFill rotWithShape="1">
          <a:blip r:embed="rId3">
            <a:alphaModFix amt="48000"/>
          </a:blip>
          <a:srcRect b="0" l="0" r="0" t="0"/>
          <a:stretch/>
        </p:blipFill>
        <p:spPr>
          <a:xfrm>
            <a:off x="5410200" y="0"/>
            <a:ext cx="3733800" cy="3657599"/>
          </a:xfrm>
          <a:prstGeom prst="rect">
            <a:avLst/>
          </a:prstGeom>
          <a:noFill/>
          <a:ln>
            <a:noFill/>
          </a:ln>
        </p:spPr>
      </p:pic>
      <p:sp>
        <p:nvSpPr>
          <p:cNvPr id="296" name="Google Shape;296;p4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Road">
  <p:cSld name="Blank-Slide-Road">
    <p:spTree>
      <p:nvGrpSpPr>
        <p:cNvPr id="297" name="Shape 297"/>
        <p:cNvGrpSpPr/>
        <p:nvPr/>
      </p:nvGrpSpPr>
      <p:grpSpPr>
        <a:xfrm>
          <a:off x="0" y="0"/>
          <a:ext cx="0" cy="0"/>
          <a:chOff x="0" y="0"/>
          <a:chExt cx="0" cy="0"/>
        </a:xfrm>
      </p:grpSpPr>
      <p:pic>
        <p:nvPicPr>
          <p:cNvPr id="298" name="Google Shape;298;p42"/>
          <p:cNvPicPr preferRelativeResize="0"/>
          <p:nvPr/>
        </p:nvPicPr>
        <p:blipFill rotWithShape="1">
          <a:blip r:embed="rId2">
            <a:alphaModFix/>
          </a:blip>
          <a:srcRect b="0" l="0" r="0" t="0"/>
          <a:stretch/>
        </p:blipFill>
        <p:spPr>
          <a:xfrm>
            <a:off x="-4322" y="0"/>
            <a:ext cx="2886075" cy="5143500"/>
          </a:xfrm>
          <a:prstGeom prst="rect">
            <a:avLst/>
          </a:prstGeom>
          <a:noFill/>
          <a:ln>
            <a:noFill/>
          </a:ln>
        </p:spPr>
      </p:pic>
      <p:sp>
        <p:nvSpPr>
          <p:cNvPr id="299" name="Google Shape;299;p42"/>
          <p:cNvSpPr txBox="1"/>
          <p:nvPr>
            <p:ph idx="1" type="body"/>
          </p:nvPr>
        </p:nvSpPr>
        <p:spPr>
          <a:xfrm>
            <a:off x="3086904" y="1248900"/>
            <a:ext cx="4296300" cy="651900"/>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Clr>
                <a:srgbClr val="FBC877"/>
              </a:buClr>
              <a:buSzPts val="4500"/>
              <a:buNone/>
              <a:defRPr b="1" sz="4500">
                <a:solidFill>
                  <a:srgbClr val="FBC877"/>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300" name="Google Shape;300;p42"/>
          <p:cNvCxnSpPr/>
          <p:nvPr/>
        </p:nvCxnSpPr>
        <p:spPr>
          <a:xfrm>
            <a:off x="3086908" y="1123834"/>
            <a:ext cx="1907400" cy="0"/>
          </a:xfrm>
          <a:prstGeom prst="straightConnector1">
            <a:avLst/>
          </a:prstGeom>
          <a:noFill/>
          <a:ln cap="flat" cmpd="sng" w="38100">
            <a:solidFill>
              <a:srgbClr val="FBC877"/>
            </a:solidFill>
            <a:prstDash val="solid"/>
            <a:miter lim="800000"/>
            <a:headEnd len="sm" w="sm" type="none"/>
            <a:tailEnd len="sm" w="sm" type="none"/>
          </a:ln>
        </p:spPr>
      </p:cxnSp>
      <p:pic>
        <p:nvPicPr>
          <p:cNvPr id="301" name="Google Shape;301;p42"/>
          <p:cNvPicPr preferRelativeResize="0"/>
          <p:nvPr/>
        </p:nvPicPr>
        <p:blipFill rotWithShape="1">
          <a:blip r:embed="rId3">
            <a:alphaModFix/>
          </a:blip>
          <a:srcRect b="0" l="0" r="0" t="0"/>
          <a:stretch/>
        </p:blipFill>
        <p:spPr>
          <a:xfrm>
            <a:off x="1204550" y="4236382"/>
            <a:ext cx="488806" cy="276408"/>
          </a:xfrm>
          <a:prstGeom prst="rect">
            <a:avLst/>
          </a:prstGeom>
          <a:noFill/>
          <a:ln>
            <a:noFill/>
          </a:ln>
        </p:spPr>
      </p:pic>
      <p:sp>
        <p:nvSpPr>
          <p:cNvPr id="302" name="Google Shape;302;p42"/>
          <p:cNvSpPr txBox="1"/>
          <p:nvPr>
            <p:ph idx="2" type="body"/>
          </p:nvPr>
        </p:nvSpPr>
        <p:spPr>
          <a:xfrm>
            <a:off x="3052461" y="2082075"/>
            <a:ext cx="5928600" cy="2549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2pPr>
            <a:lvl3pPr indent="-317500" lvl="2" marL="137160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3pPr>
            <a:lvl4pPr indent="-317500" lvl="3" marL="182880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4pPr>
            <a:lvl5pPr indent="-317500" lvl="4" marL="228600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03" name="Google Shape;303;p42"/>
          <p:cNvPicPr preferRelativeResize="0"/>
          <p:nvPr/>
        </p:nvPicPr>
        <p:blipFill rotWithShape="1">
          <a:blip r:embed="rId4">
            <a:alphaModFix/>
          </a:blip>
          <a:srcRect b="0" l="0" r="0" t="0"/>
          <a:stretch/>
        </p:blipFill>
        <p:spPr>
          <a:xfrm>
            <a:off x="403840" y="882884"/>
            <a:ext cx="2076450" cy="2771775"/>
          </a:xfrm>
          <a:prstGeom prst="rect">
            <a:avLst/>
          </a:prstGeom>
          <a:noFill/>
          <a:ln>
            <a:noFill/>
          </a:ln>
        </p:spPr>
      </p:pic>
      <p:sp>
        <p:nvSpPr>
          <p:cNvPr id="304" name="Google Shape;304;p4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Road-2">
  <p:cSld name="Blank-Slide-Road-2">
    <p:spTree>
      <p:nvGrpSpPr>
        <p:cNvPr id="305" name="Shape 305"/>
        <p:cNvGrpSpPr/>
        <p:nvPr/>
      </p:nvGrpSpPr>
      <p:grpSpPr>
        <a:xfrm>
          <a:off x="0" y="0"/>
          <a:ext cx="0" cy="0"/>
          <a:chOff x="0" y="0"/>
          <a:chExt cx="0" cy="0"/>
        </a:xfrm>
      </p:grpSpPr>
      <p:pic>
        <p:nvPicPr>
          <p:cNvPr id="306" name="Google Shape;306;p43"/>
          <p:cNvPicPr preferRelativeResize="0"/>
          <p:nvPr/>
        </p:nvPicPr>
        <p:blipFill rotWithShape="1">
          <a:blip r:embed="rId2">
            <a:alphaModFix/>
          </a:blip>
          <a:srcRect b="0" l="0" r="0" t="0"/>
          <a:stretch/>
        </p:blipFill>
        <p:spPr>
          <a:xfrm>
            <a:off x="-4322" y="0"/>
            <a:ext cx="2886075" cy="5143500"/>
          </a:xfrm>
          <a:prstGeom prst="rect">
            <a:avLst/>
          </a:prstGeom>
          <a:noFill/>
          <a:ln>
            <a:noFill/>
          </a:ln>
        </p:spPr>
      </p:pic>
      <p:sp>
        <p:nvSpPr>
          <p:cNvPr id="307" name="Google Shape;307;p43"/>
          <p:cNvSpPr txBox="1"/>
          <p:nvPr>
            <p:ph idx="1" type="body"/>
          </p:nvPr>
        </p:nvSpPr>
        <p:spPr>
          <a:xfrm>
            <a:off x="375023" y="1302048"/>
            <a:ext cx="1866900" cy="6516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rgbClr val="FBC877"/>
              </a:buClr>
              <a:buSzPts val="4500"/>
              <a:buNone/>
              <a:defRPr b="1" sz="4500">
                <a:solidFill>
                  <a:srgbClr val="FBC877"/>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8" name="Google Shape;308;p43"/>
          <p:cNvSpPr txBox="1"/>
          <p:nvPr>
            <p:ph idx="2" type="body"/>
          </p:nvPr>
        </p:nvSpPr>
        <p:spPr>
          <a:xfrm>
            <a:off x="3137769" y="1302048"/>
            <a:ext cx="5768100" cy="2824500"/>
          </a:xfrm>
          <a:prstGeom prst="rect">
            <a:avLst/>
          </a:prstGeom>
          <a:noFill/>
          <a:ln>
            <a:noFill/>
          </a:ln>
        </p:spPr>
        <p:txBody>
          <a:bodyPr anchorCtr="0" anchor="t" bIns="34275" lIns="68575" spcFirstLastPara="1" rIns="68575" wrap="square" tIns="34275">
            <a:noAutofit/>
          </a:bodyPr>
          <a:lstStyle>
            <a:lvl1pPr indent="-228600" lvl="0" marL="457200" marR="0" algn="just">
              <a:lnSpc>
                <a:spcPct val="90000"/>
              </a:lnSpc>
              <a:spcBef>
                <a:spcPts val="800"/>
              </a:spcBef>
              <a:spcAft>
                <a:spcPts val="0"/>
              </a:spcAft>
              <a:buClr>
                <a:srgbClr val="757070"/>
              </a:buClr>
              <a:buSzPts val="1400"/>
              <a:buFont typeface="Arial"/>
              <a:buNone/>
              <a:defRPr sz="14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09" name="Google Shape;309;p43"/>
          <p:cNvPicPr preferRelativeResize="0"/>
          <p:nvPr/>
        </p:nvPicPr>
        <p:blipFill rotWithShape="1">
          <a:blip r:embed="rId3">
            <a:alphaModFix/>
          </a:blip>
          <a:srcRect b="0" l="0" r="0" t="0"/>
          <a:stretch/>
        </p:blipFill>
        <p:spPr>
          <a:xfrm>
            <a:off x="385742" y="2224386"/>
            <a:ext cx="2076450" cy="2771775"/>
          </a:xfrm>
          <a:prstGeom prst="rect">
            <a:avLst/>
          </a:prstGeom>
          <a:noFill/>
          <a:ln>
            <a:noFill/>
          </a:ln>
        </p:spPr>
      </p:pic>
      <p:pic>
        <p:nvPicPr>
          <p:cNvPr id="310" name="Google Shape;310;p43"/>
          <p:cNvPicPr preferRelativeResize="0"/>
          <p:nvPr/>
        </p:nvPicPr>
        <p:blipFill rotWithShape="1">
          <a:blip r:embed="rId4">
            <a:alphaModFix/>
          </a:blip>
          <a:srcRect b="0" l="0" r="0" t="0"/>
          <a:stretch/>
        </p:blipFill>
        <p:spPr>
          <a:xfrm>
            <a:off x="1204550" y="4236382"/>
            <a:ext cx="488806" cy="276408"/>
          </a:xfrm>
          <a:prstGeom prst="rect">
            <a:avLst/>
          </a:prstGeom>
          <a:noFill/>
          <a:ln>
            <a:noFill/>
          </a:ln>
        </p:spPr>
      </p:pic>
      <p:sp>
        <p:nvSpPr>
          <p:cNvPr id="311" name="Google Shape;311;p4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Road-3">
  <p:cSld name="Blank-Slide-Road-3">
    <p:spTree>
      <p:nvGrpSpPr>
        <p:cNvPr id="312" name="Shape 312"/>
        <p:cNvGrpSpPr/>
        <p:nvPr/>
      </p:nvGrpSpPr>
      <p:grpSpPr>
        <a:xfrm>
          <a:off x="0" y="0"/>
          <a:ext cx="0" cy="0"/>
          <a:chOff x="0" y="0"/>
          <a:chExt cx="0" cy="0"/>
        </a:xfrm>
      </p:grpSpPr>
      <p:pic>
        <p:nvPicPr>
          <p:cNvPr id="313" name="Google Shape;313;p44"/>
          <p:cNvPicPr preferRelativeResize="0"/>
          <p:nvPr/>
        </p:nvPicPr>
        <p:blipFill rotWithShape="1">
          <a:blip r:embed="rId2">
            <a:alphaModFix amt="52999"/>
          </a:blip>
          <a:srcRect b="0" l="0" r="0" t="0"/>
          <a:stretch/>
        </p:blipFill>
        <p:spPr>
          <a:xfrm>
            <a:off x="2873828" y="304800"/>
            <a:ext cx="3371850" cy="4533899"/>
          </a:xfrm>
          <a:prstGeom prst="rect">
            <a:avLst/>
          </a:prstGeom>
          <a:noFill/>
          <a:ln>
            <a:noFill/>
          </a:ln>
        </p:spPr>
      </p:pic>
      <p:sp>
        <p:nvSpPr>
          <p:cNvPr id="314" name="Google Shape;314;p4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666666"/>
                </a:solidFill>
              </a:defRPr>
            </a:lvl1pPr>
            <a:lvl2pPr lvl="1">
              <a:buNone/>
              <a:defRPr sz="1000">
                <a:solidFill>
                  <a:srgbClr val="666666"/>
                </a:solidFill>
              </a:defRPr>
            </a:lvl2pPr>
            <a:lvl3pPr lvl="2">
              <a:buNone/>
              <a:defRPr sz="1000">
                <a:solidFill>
                  <a:srgbClr val="666666"/>
                </a:solidFill>
              </a:defRPr>
            </a:lvl3pPr>
            <a:lvl4pPr lvl="3">
              <a:buNone/>
              <a:defRPr sz="1000">
                <a:solidFill>
                  <a:srgbClr val="666666"/>
                </a:solidFill>
              </a:defRPr>
            </a:lvl4pPr>
            <a:lvl5pPr lvl="4">
              <a:buNone/>
              <a:defRPr sz="1000">
                <a:solidFill>
                  <a:srgbClr val="666666"/>
                </a:solidFill>
              </a:defRPr>
            </a:lvl5pPr>
            <a:lvl6pPr lvl="5">
              <a:buNone/>
              <a:defRPr sz="1000">
                <a:solidFill>
                  <a:srgbClr val="666666"/>
                </a:solidFill>
              </a:defRPr>
            </a:lvl6pPr>
            <a:lvl7pPr lvl="6">
              <a:buNone/>
              <a:defRPr sz="1000">
                <a:solidFill>
                  <a:srgbClr val="666666"/>
                </a:solidFill>
              </a:defRPr>
            </a:lvl7pPr>
            <a:lvl8pPr lvl="7">
              <a:buNone/>
              <a:defRPr sz="1000">
                <a:solidFill>
                  <a:srgbClr val="666666"/>
                </a:solidFill>
              </a:defRPr>
            </a:lvl8pPr>
            <a:lvl9pPr lvl="8">
              <a:buNone/>
              <a:defRPr sz="1000">
                <a:solidFill>
                  <a:srgbClr val="66666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allery">
  <p:cSld name="Photo Gallery">
    <p:bg>
      <p:bgPr>
        <a:solidFill>
          <a:srgbClr val="FFFFFF"/>
        </a:solidFill>
      </p:bgPr>
    </p:bg>
    <p:spTree>
      <p:nvGrpSpPr>
        <p:cNvPr id="315" name="Shape 315"/>
        <p:cNvGrpSpPr/>
        <p:nvPr/>
      </p:nvGrpSpPr>
      <p:grpSpPr>
        <a:xfrm>
          <a:off x="0" y="0"/>
          <a:ext cx="0" cy="0"/>
          <a:chOff x="0" y="0"/>
          <a:chExt cx="0" cy="0"/>
        </a:xfrm>
      </p:grpSpPr>
      <p:sp>
        <p:nvSpPr>
          <p:cNvPr id="316" name="Google Shape;316;p45"/>
          <p:cNvSpPr/>
          <p:nvPr/>
        </p:nvSpPr>
        <p:spPr>
          <a:xfrm>
            <a:off x="0" y="-1297"/>
            <a:ext cx="4578900" cy="25575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US" sz="7200" u="none" cap="none" strike="noStrike">
                <a:solidFill>
                  <a:srgbClr val="D73F3E"/>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1100"/>
          </a:p>
        </p:txBody>
      </p:sp>
      <p:sp>
        <p:nvSpPr>
          <p:cNvPr id="317" name="Google Shape;317;p45"/>
          <p:cNvSpPr/>
          <p:nvPr/>
        </p:nvSpPr>
        <p:spPr>
          <a:xfrm>
            <a:off x="4579026" y="-14908"/>
            <a:ext cx="4614900" cy="5164500"/>
          </a:xfrm>
          <a:prstGeom prst="rect">
            <a:avLst/>
          </a:prstGeom>
          <a:solidFill>
            <a:srgbClr val="292B2E"/>
          </a:solidFill>
          <a:ln cap="flat" cmpd="sng" w="12700">
            <a:solidFill>
              <a:srgbClr val="292B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318" name="Google Shape;318;p45"/>
          <p:cNvSpPr txBox="1"/>
          <p:nvPr>
            <p:ph idx="1" type="body"/>
          </p:nvPr>
        </p:nvSpPr>
        <p:spPr>
          <a:xfrm>
            <a:off x="5436945" y="610644"/>
            <a:ext cx="2861400" cy="8076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9" name="Google Shape;319;p45"/>
          <p:cNvSpPr txBox="1"/>
          <p:nvPr/>
        </p:nvSpPr>
        <p:spPr>
          <a:xfrm>
            <a:off x="6564541" y="274935"/>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sz="2100">
                <a:solidFill>
                  <a:srgbClr val="3C424E"/>
                </a:solidFill>
                <a:latin typeface="Calibri"/>
                <a:ea typeface="Calibri"/>
                <a:cs typeface="Calibri"/>
                <a:sym typeface="Calibri"/>
              </a:rPr>
              <a:t>x</a:t>
            </a:r>
            <a:endParaRPr sz="1100"/>
          </a:p>
        </p:txBody>
      </p:sp>
      <p:sp>
        <p:nvSpPr>
          <p:cNvPr id="320" name="Google Shape;320;p45"/>
          <p:cNvSpPr txBox="1"/>
          <p:nvPr>
            <p:ph idx="2" type="body"/>
          </p:nvPr>
        </p:nvSpPr>
        <p:spPr>
          <a:xfrm>
            <a:off x="5087255" y="1577989"/>
            <a:ext cx="3560700" cy="609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1" name="Google Shape;321;p45"/>
          <p:cNvSpPr txBox="1"/>
          <p:nvPr>
            <p:ph idx="3" type="body"/>
          </p:nvPr>
        </p:nvSpPr>
        <p:spPr>
          <a:xfrm>
            <a:off x="5436945" y="3238313"/>
            <a:ext cx="2861400" cy="8076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322" name="Google Shape;322;p45"/>
          <p:cNvCxnSpPr/>
          <p:nvPr/>
        </p:nvCxnSpPr>
        <p:spPr>
          <a:xfrm>
            <a:off x="4579026" y="2556055"/>
            <a:ext cx="4614900" cy="0"/>
          </a:xfrm>
          <a:prstGeom prst="straightConnector1">
            <a:avLst/>
          </a:prstGeom>
          <a:noFill/>
          <a:ln cap="flat" cmpd="sng" w="9525">
            <a:solidFill>
              <a:srgbClr val="3F3B38"/>
            </a:solidFill>
            <a:prstDash val="solid"/>
            <a:miter lim="800000"/>
            <a:headEnd len="sm" w="sm" type="none"/>
            <a:tailEnd len="sm" w="sm" type="none"/>
          </a:ln>
        </p:spPr>
      </p:cxnSp>
      <p:sp>
        <p:nvSpPr>
          <p:cNvPr id="323" name="Google Shape;323;p45"/>
          <p:cNvSpPr txBox="1"/>
          <p:nvPr>
            <p:ph idx="4" type="body"/>
          </p:nvPr>
        </p:nvSpPr>
        <p:spPr>
          <a:xfrm>
            <a:off x="5087255" y="4205658"/>
            <a:ext cx="3560700" cy="609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4" name="Google Shape;324;p45"/>
          <p:cNvSpPr txBox="1"/>
          <p:nvPr/>
        </p:nvSpPr>
        <p:spPr>
          <a:xfrm>
            <a:off x="6564541" y="2902604"/>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sz="2100">
                <a:solidFill>
                  <a:srgbClr val="3C424E"/>
                </a:solidFill>
                <a:latin typeface="Calibri"/>
                <a:ea typeface="Calibri"/>
                <a:cs typeface="Calibri"/>
                <a:sym typeface="Calibri"/>
              </a:rPr>
              <a:t>x</a:t>
            </a:r>
            <a:endParaRPr sz="1100"/>
          </a:p>
        </p:txBody>
      </p:sp>
      <p:pic>
        <p:nvPicPr>
          <p:cNvPr id="325" name="Google Shape;325;p45"/>
          <p:cNvPicPr preferRelativeResize="0"/>
          <p:nvPr/>
        </p:nvPicPr>
        <p:blipFill rotWithShape="1">
          <a:blip r:embed="rId2">
            <a:alphaModFix/>
          </a:blip>
          <a:srcRect b="0" l="0" r="0" t="0"/>
          <a:stretch/>
        </p:blipFill>
        <p:spPr>
          <a:xfrm>
            <a:off x="8571512" y="119775"/>
            <a:ext cx="548774" cy="310319"/>
          </a:xfrm>
          <a:prstGeom prst="rect">
            <a:avLst/>
          </a:prstGeom>
          <a:noFill/>
          <a:ln>
            <a:noFill/>
          </a:ln>
        </p:spPr>
      </p:pic>
      <p:sp>
        <p:nvSpPr>
          <p:cNvPr id="326" name="Google Shape;326;p45"/>
          <p:cNvSpPr/>
          <p:nvPr/>
        </p:nvSpPr>
        <p:spPr>
          <a:xfrm>
            <a:off x="0" y="2556055"/>
            <a:ext cx="4578900" cy="26055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US" sz="7200" u="none" cap="none" strike="noStrike">
                <a:solidFill>
                  <a:srgbClr val="D73F3E"/>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1100"/>
          </a:p>
        </p:txBody>
      </p:sp>
      <p:sp>
        <p:nvSpPr>
          <p:cNvPr id="327" name="Google Shape;327;p4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FFFFFF"/>
                </a:solidFill>
              </a:defRPr>
            </a:lvl1pPr>
            <a:lvl2pPr lvl="1">
              <a:buNone/>
              <a:defRPr sz="1000">
                <a:solidFill>
                  <a:srgbClr val="FFFFFF"/>
                </a:solidFill>
              </a:defRPr>
            </a:lvl2pPr>
            <a:lvl3pPr lvl="2">
              <a:buNone/>
              <a:defRPr sz="1000">
                <a:solidFill>
                  <a:srgbClr val="FFFFFF"/>
                </a:solidFill>
              </a:defRPr>
            </a:lvl3pPr>
            <a:lvl4pPr lvl="3">
              <a:buNone/>
              <a:defRPr sz="1000">
                <a:solidFill>
                  <a:srgbClr val="FFFFFF"/>
                </a:solidFill>
              </a:defRPr>
            </a:lvl4pPr>
            <a:lvl5pPr lvl="4">
              <a:buNone/>
              <a:defRPr sz="1000">
                <a:solidFill>
                  <a:srgbClr val="FFFFFF"/>
                </a:solidFill>
              </a:defRPr>
            </a:lvl5pPr>
            <a:lvl6pPr lvl="5">
              <a:buNone/>
              <a:defRPr sz="1000">
                <a:solidFill>
                  <a:srgbClr val="FFFFFF"/>
                </a:solidFill>
              </a:defRPr>
            </a:lvl6pPr>
            <a:lvl7pPr lvl="6">
              <a:buNone/>
              <a:defRPr sz="1000">
                <a:solidFill>
                  <a:srgbClr val="FFFFFF"/>
                </a:solidFill>
              </a:defRPr>
            </a:lvl7pPr>
            <a:lvl8pPr lvl="7">
              <a:buNone/>
              <a:defRPr sz="1000">
                <a:solidFill>
                  <a:srgbClr val="FFFFFF"/>
                </a:solidFill>
              </a:defRPr>
            </a:lvl8pPr>
            <a:lvl9pPr lvl="8">
              <a:buNone/>
              <a:defRPr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allery-2">
  <p:cSld name="Photo Gallery-2">
    <p:bg>
      <p:bgPr>
        <a:solidFill>
          <a:srgbClr val="FFFFFF"/>
        </a:solidFill>
      </p:bgPr>
    </p:bg>
    <p:spTree>
      <p:nvGrpSpPr>
        <p:cNvPr id="328" name="Shape 328"/>
        <p:cNvGrpSpPr/>
        <p:nvPr/>
      </p:nvGrpSpPr>
      <p:grpSpPr>
        <a:xfrm>
          <a:off x="0" y="0"/>
          <a:ext cx="0" cy="0"/>
          <a:chOff x="0" y="0"/>
          <a:chExt cx="0" cy="0"/>
        </a:xfrm>
      </p:grpSpPr>
      <p:sp>
        <p:nvSpPr>
          <p:cNvPr id="329" name="Google Shape;329;p46"/>
          <p:cNvSpPr/>
          <p:nvPr/>
        </p:nvSpPr>
        <p:spPr>
          <a:xfrm>
            <a:off x="-25780" y="-13904"/>
            <a:ext cx="4614900" cy="5164500"/>
          </a:xfrm>
          <a:prstGeom prst="rect">
            <a:avLst/>
          </a:prstGeom>
          <a:solidFill>
            <a:srgbClr val="292B2E"/>
          </a:solidFill>
          <a:ln cap="flat" cmpd="sng" w="12700">
            <a:solidFill>
              <a:srgbClr val="292B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330" name="Google Shape;330;p46"/>
          <p:cNvSpPr txBox="1"/>
          <p:nvPr>
            <p:ph idx="1" type="body"/>
          </p:nvPr>
        </p:nvSpPr>
        <p:spPr>
          <a:xfrm>
            <a:off x="832138" y="611648"/>
            <a:ext cx="2861400" cy="8076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1" name="Google Shape;331;p46"/>
          <p:cNvSpPr txBox="1"/>
          <p:nvPr/>
        </p:nvSpPr>
        <p:spPr>
          <a:xfrm>
            <a:off x="1959735" y="27593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sz="2100">
                <a:solidFill>
                  <a:srgbClr val="3C424E"/>
                </a:solidFill>
                <a:latin typeface="Calibri"/>
                <a:ea typeface="Calibri"/>
                <a:cs typeface="Calibri"/>
                <a:sym typeface="Calibri"/>
              </a:rPr>
              <a:t>x</a:t>
            </a:r>
            <a:endParaRPr sz="1100"/>
          </a:p>
        </p:txBody>
      </p:sp>
      <p:sp>
        <p:nvSpPr>
          <p:cNvPr id="332" name="Google Shape;332;p46"/>
          <p:cNvSpPr txBox="1"/>
          <p:nvPr>
            <p:ph idx="2" type="body"/>
          </p:nvPr>
        </p:nvSpPr>
        <p:spPr>
          <a:xfrm>
            <a:off x="482449" y="1578993"/>
            <a:ext cx="3560700" cy="609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3" name="Google Shape;333;p46"/>
          <p:cNvSpPr txBox="1"/>
          <p:nvPr>
            <p:ph idx="3" type="body"/>
          </p:nvPr>
        </p:nvSpPr>
        <p:spPr>
          <a:xfrm>
            <a:off x="832138" y="3239317"/>
            <a:ext cx="2861400" cy="8076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2300"/>
              <a:buNone/>
              <a:defRPr b="1" sz="23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334" name="Google Shape;334;p46"/>
          <p:cNvCxnSpPr/>
          <p:nvPr/>
        </p:nvCxnSpPr>
        <p:spPr>
          <a:xfrm>
            <a:off x="-25780" y="2557059"/>
            <a:ext cx="4614900" cy="0"/>
          </a:xfrm>
          <a:prstGeom prst="straightConnector1">
            <a:avLst/>
          </a:prstGeom>
          <a:noFill/>
          <a:ln cap="flat" cmpd="sng" w="9525">
            <a:solidFill>
              <a:srgbClr val="3F3B38"/>
            </a:solidFill>
            <a:prstDash val="solid"/>
            <a:miter lim="800000"/>
            <a:headEnd len="sm" w="sm" type="none"/>
            <a:tailEnd len="sm" w="sm" type="none"/>
          </a:ln>
        </p:spPr>
      </p:cxnSp>
      <p:sp>
        <p:nvSpPr>
          <p:cNvPr id="335" name="Google Shape;335;p46"/>
          <p:cNvSpPr txBox="1"/>
          <p:nvPr>
            <p:ph idx="4" type="body"/>
          </p:nvPr>
        </p:nvSpPr>
        <p:spPr>
          <a:xfrm>
            <a:off x="482449" y="4206662"/>
            <a:ext cx="3560700" cy="609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FFFFFF"/>
              </a:buClr>
              <a:buSzPts val="1200"/>
              <a:buNone/>
              <a:defRPr b="0" i="0" sz="12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6" name="Google Shape;336;p46"/>
          <p:cNvSpPr txBox="1"/>
          <p:nvPr/>
        </p:nvSpPr>
        <p:spPr>
          <a:xfrm>
            <a:off x="1959735" y="290360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sz="2100">
                <a:solidFill>
                  <a:srgbClr val="3C424E"/>
                </a:solidFill>
                <a:latin typeface="Calibri"/>
                <a:ea typeface="Calibri"/>
                <a:cs typeface="Calibri"/>
                <a:sym typeface="Calibri"/>
              </a:rPr>
              <a:t>x</a:t>
            </a:r>
            <a:endParaRPr sz="1100"/>
          </a:p>
        </p:txBody>
      </p:sp>
      <p:pic>
        <p:nvPicPr>
          <p:cNvPr id="337" name="Google Shape;337;p46"/>
          <p:cNvPicPr preferRelativeResize="0"/>
          <p:nvPr/>
        </p:nvPicPr>
        <p:blipFill rotWithShape="1">
          <a:blip r:embed="rId2">
            <a:alphaModFix/>
          </a:blip>
          <a:srcRect b="0" l="0" r="0" t="0"/>
          <a:stretch/>
        </p:blipFill>
        <p:spPr>
          <a:xfrm>
            <a:off x="143816" y="188385"/>
            <a:ext cx="548774" cy="310319"/>
          </a:xfrm>
          <a:prstGeom prst="rect">
            <a:avLst/>
          </a:prstGeom>
          <a:noFill/>
          <a:ln>
            <a:noFill/>
          </a:ln>
        </p:spPr>
      </p:pic>
      <p:sp>
        <p:nvSpPr>
          <p:cNvPr id="338" name="Google Shape;338;p46"/>
          <p:cNvSpPr/>
          <p:nvPr/>
        </p:nvSpPr>
        <p:spPr>
          <a:xfrm>
            <a:off x="4589083" y="-13904"/>
            <a:ext cx="4554900" cy="25710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US" sz="7200" u="none" cap="none" strike="noStrike">
                <a:solidFill>
                  <a:srgbClr val="D73F3E"/>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1100"/>
          </a:p>
        </p:txBody>
      </p:sp>
      <p:sp>
        <p:nvSpPr>
          <p:cNvPr id="339" name="Google Shape;339;p46"/>
          <p:cNvSpPr/>
          <p:nvPr/>
        </p:nvSpPr>
        <p:spPr>
          <a:xfrm>
            <a:off x="4589083" y="2543191"/>
            <a:ext cx="4554900" cy="26193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US" sz="7200" u="none" cap="none" strike="noStrike">
                <a:solidFill>
                  <a:srgbClr val="D73F3E"/>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1100"/>
          </a:p>
        </p:txBody>
      </p:sp>
      <p:sp>
        <p:nvSpPr>
          <p:cNvPr id="340" name="Google Shape;340;p46"/>
          <p:cNvSpPr txBox="1"/>
          <p:nvPr>
            <p:ph idx="12" type="sldNum"/>
          </p:nvPr>
        </p:nvSpPr>
        <p:spPr>
          <a:xfrm>
            <a:off x="3999071" y="4749757"/>
            <a:ext cx="548700" cy="393600"/>
          </a:xfrm>
          <a:prstGeom prst="rect">
            <a:avLst/>
          </a:prstGeom>
        </p:spPr>
        <p:txBody>
          <a:bodyPr anchorCtr="0" anchor="t" bIns="34275" lIns="68575" spcFirstLastPara="1" rIns="68575" wrap="square" tIns="34275">
            <a:noAutofit/>
          </a:bodyPr>
          <a:lstStyle>
            <a:lvl1pPr lvl="0">
              <a:buNone/>
              <a:defRPr sz="1000">
                <a:solidFill>
                  <a:srgbClr val="FFFFFF"/>
                </a:solidFill>
              </a:defRPr>
            </a:lvl1pPr>
            <a:lvl2pPr lvl="1">
              <a:buNone/>
              <a:defRPr sz="1000">
                <a:solidFill>
                  <a:srgbClr val="FFFFFF"/>
                </a:solidFill>
              </a:defRPr>
            </a:lvl2pPr>
            <a:lvl3pPr lvl="2">
              <a:buNone/>
              <a:defRPr sz="1000">
                <a:solidFill>
                  <a:srgbClr val="FFFFFF"/>
                </a:solidFill>
              </a:defRPr>
            </a:lvl3pPr>
            <a:lvl4pPr lvl="3">
              <a:buNone/>
              <a:defRPr sz="1000">
                <a:solidFill>
                  <a:srgbClr val="FFFFFF"/>
                </a:solidFill>
              </a:defRPr>
            </a:lvl4pPr>
            <a:lvl5pPr lvl="4">
              <a:buNone/>
              <a:defRPr sz="1000">
                <a:solidFill>
                  <a:srgbClr val="FFFFFF"/>
                </a:solidFill>
              </a:defRPr>
            </a:lvl5pPr>
            <a:lvl6pPr lvl="5">
              <a:buNone/>
              <a:defRPr sz="1000">
                <a:solidFill>
                  <a:srgbClr val="FFFFFF"/>
                </a:solidFill>
              </a:defRPr>
            </a:lvl6pPr>
            <a:lvl7pPr lvl="6">
              <a:buNone/>
              <a:defRPr sz="1000">
                <a:solidFill>
                  <a:srgbClr val="FFFFFF"/>
                </a:solidFill>
              </a:defRPr>
            </a:lvl7pPr>
            <a:lvl8pPr lvl="7">
              <a:buNone/>
              <a:defRPr sz="1000">
                <a:solidFill>
                  <a:srgbClr val="FFFFFF"/>
                </a:solidFill>
              </a:defRPr>
            </a:lvl8pPr>
            <a:lvl9pPr lvl="8">
              <a:buNone/>
              <a:defRPr sz="10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allery-3">
  <p:cSld name="Photo Gallery-3">
    <p:bg>
      <p:bgPr>
        <a:solidFill>
          <a:schemeClr val="lt2"/>
        </a:solidFill>
      </p:bgPr>
    </p:bg>
    <p:spTree>
      <p:nvGrpSpPr>
        <p:cNvPr id="341" name="Shape 341"/>
        <p:cNvGrpSpPr/>
        <p:nvPr/>
      </p:nvGrpSpPr>
      <p:grpSpPr>
        <a:xfrm>
          <a:off x="0" y="0"/>
          <a:ext cx="0" cy="0"/>
          <a:chOff x="0" y="0"/>
          <a:chExt cx="0" cy="0"/>
        </a:xfrm>
      </p:grpSpPr>
      <p:sp>
        <p:nvSpPr>
          <p:cNvPr id="342" name="Google Shape;342;p47"/>
          <p:cNvSpPr/>
          <p:nvPr/>
        </p:nvSpPr>
        <p:spPr>
          <a:xfrm>
            <a:off x="4563599" y="-13904"/>
            <a:ext cx="4597200" cy="25914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US" sz="7200" u="none" cap="none" strike="noStrike">
                <a:solidFill>
                  <a:srgbClr val="D73F3E"/>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1100"/>
          </a:p>
        </p:txBody>
      </p:sp>
      <p:sp>
        <p:nvSpPr>
          <p:cNvPr id="343" name="Google Shape;343;p47"/>
          <p:cNvSpPr/>
          <p:nvPr/>
        </p:nvSpPr>
        <p:spPr>
          <a:xfrm>
            <a:off x="-8401" y="-13905"/>
            <a:ext cx="4572000" cy="2591400"/>
          </a:xfrm>
          <a:prstGeom prst="frame">
            <a:avLst>
              <a:gd fmla="val 12917" name="adj1"/>
            </a:avLst>
          </a:prstGeom>
          <a:solidFill>
            <a:srgbClr val="75707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US" sz="7200" u="none" cap="none" strike="noStrike">
                <a:solidFill>
                  <a:srgbClr val="D73F3E"/>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1100"/>
          </a:p>
        </p:txBody>
      </p:sp>
      <p:sp>
        <p:nvSpPr>
          <p:cNvPr id="344" name="Google Shape;344;p47"/>
          <p:cNvSpPr txBox="1"/>
          <p:nvPr>
            <p:ph idx="1" type="body"/>
          </p:nvPr>
        </p:nvSpPr>
        <p:spPr>
          <a:xfrm>
            <a:off x="844472" y="3164464"/>
            <a:ext cx="2861400" cy="8076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3A3838"/>
              </a:buClr>
              <a:buSzPts val="2300"/>
              <a:buNone/>
              <a:defRPr b="1" sz="23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5" name="Google Shape;345;p47"/>
          <p:cNvSpPr txBox="1"/>
          <p:nvPr/>
        </p:nvSpPr>
        <p:spPr>
          <a:xfrm>
            <a:off x="1972068" y="2828755"/>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sz="2100">
                <a:solidFill>
                  <a:srgbClr val="757070"/>
                </a:solidFill>
                <a:latin typeface="Calibri"/>
                <a:ea typeface="Calibri"/>
                <a:cs typeface="Calibri"/>
                <a:sym typeface="Calibri"/>
              </a:rPr>
              <a:t>x</a:t>
            </a:r>
            <a:endParaRPr sz="1100"/>
          </a:p>
        </p:txBody>
      </p:sp>
      <p:sp>
        <p:nvSpPr>
          <p:cNvPr id="346" name="Google Shape;346;p47"/>
          <p:cNvSpPr txBox="1"/>
          <p:nvPr>
            <p:ph idx="2" type="body"/>
          </p:nvPr>
        </p:nvSpPr>
        <p:spPr>
          <a:xfrm>
            <a:off x="494782" y="4131809"/>
            <a:ext cx="3560700" cy="609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57070"/>
              </a:buClr>
              <a:buSzPts val="1200"/>
              <a:buNone/>
              <a:defRPr b="0" i="0" sz="12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7" name="Google Shape;347;p47"/>
          <p:cNvSpPr txBox="1"/>
          <p:nvPr>
            <p:ph idx="3" type="body"/>
          </p:nvPr>
        </p:nvSpPr>
        <p:spPr>
          <a:xfrm>
            <a:off x="5438266" y="3159749"/>
            <a:ext cx="2861400" cy="8076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3A3838"/>
              </a:buClr>
              <a:buSzPts val="2300"/>
              <a:buNone/>
              <a:defRPr b="1" sz="2300">
                <a:solidFill>
                  <a:srgbClr val="3A3838"/>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348" name="Google Shape;348;p47"/>
          <p:cNvCxnSpPr/>
          <p:nvPr/>
        </p:nvCxnSpPr>
        <p:spPr>
          <a:xfrm rot="10800000">
            <a:off x="4572000" y="2577601"/>
            <a:ext cx="0" cy="2565900"/>
          </a:xfrm>
          <a:prstGeom prst="straightConnector1">
            <a:avLst/>
          </a:prstGeom>
          <a:noFill/>
          <a:ln cap="flat" cmpd="sng" w="9525">
            <a:solidFill>
              <a:srgbClr val="D0CECE"/>
            </a:solidFill>
            <a:prstDash val="solid"/>
            <a:miter lim="800000"/>
            <a:headEnd len="sm" w="sm" type="none"/>
            <a:tailEnd len="sm" w="sm" type="none"/>
          </a:ln>
        </p:spPr>
      </p:cxnSp>
      <p:sp>
        <p:nvSpPr>
          <p:cNvPr id="349" name="Google Shape;349;p47"/>
          <p:cNvSpPr txBox="1"/>
          <p:nvPr>
            <p:ph idx="4" type="body"/>
          </p:nvPr>
        </p:nvSpPr>
        <p:spPr>
          <a:xfrm>
            <a:off x="5088576" y="4127093"/>
            <a:ext cx="3560700" cy="6093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57070"/>
              </a:buClr>
              <a:buSzPts val="1200"/>
              <a:buNone/>
              <a:defRPr b="0" i="0" sz="1200">
                <a:solidFill>
                  <a:srgbClr val="757070"/>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0" name="Google Shape;350;p47"/>
          <p:cNvSpPr txBox="1"/>
          <p:nvPr/>
        </p:nvSpPr>
        <p:spPr>
          <a:xfrm>
            <a:off x="6565862" y="2824039"/>
            <a:ext cx="606000" cy="3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sz="2100">
                <a:solidFill>
                  <a:srgbClr val="757070"/>
                </a:solidFill>
                <a:latin typeface="Calibri"/>
                <a:ea typeface="Calibri"/>
                <a:cs typeface="Calibri"/>
                <a:sym typeface="Calibri"/>
              </a:rPr>
              <a:t>x</a:t>
            </a:r>
            <a:endParaRPr sz="1100"/>
          </a:p>
        </p:txBody>
      </p:sp>
      <p:pic>
        <p:nvPicPr>
          <p:cNvPr id="351" name="Google Shape;351;p47"/>
          <p:cNvPicPr preferRelativeResize="0"/>
          <p:nvPr/>
        </p:nvPicPr>
        <p:blipFill rotWithShape="1">
          <a:blip r:embed="rId2">
            <a:alphaModFix/>
          </a:blip>
          <a:srcRect b="0" l="0" r="0" t="0"/>
          <a:stretch/>
        </p:blipFill>
        <p:spPr>
          <a:xfrm>
            <a:off x="8509501" y="2713513"/>
            <a:ext cx="548774" cy="310319"/>
          </a:xfrm>
          <a:prstGeom prst="rect">
            <a:avLst/>
          </a:prstGeom>
          <a:noFill/>
          <a:ln>
            <a:noFill/>
          </a:ln>
        </p:spPr>
      </p:pic>
      <p:sp>
        <p:nvSpPr>
          <p:cNvPr id="352" name="Google Shape;352;p4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allery-4">
  <p:cSld name="Photo Gallery-4">
    <p:bg>
      <p:bgPr>
        <a:solidFill>
          <a:srgbClr val="FFFFFF"/>
        </a:solidFill>
      </p:bgPr>
    </p:bg>
    <p:spTree>
      <p:nvGrpSpPr>
        <p:cNvPr id="353" name="Shape 353"/>
        <p:cNvGrpSpPr/>
        <p:nvPr/>
      </p:nvGrpSpPr>
      <p:grpSpPr>
        <a:xfrm>
          <a:off x="0" y="0"/>
          <a:ext cx="0" cy="0"/>
          <a:chOff x="0" y="0"/>
          <a:chExt cx="0" cy="0"/>
        </a:xfrm>
      </p:grpSpPr>
      <p:sp>
        <p:nvSpPr>
          <p:cNvPr id="354" name="Google Shape;354;p48"/>
          <p:cNvSpPr/>
          <p:nvPr/>
        </p:nvSpPr>
        <p:spPr>
          <a:xfrm>
            <a:off x="1475959" y="0"/>
            <a:ext cx="7668000" cy="5158500"/>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7200"/>
              <a:buFont typeface="Calibri"/>
              <a:buNone/>
            </a:pPr>
            <a:r>
              <a:rPr b="0" i="0" lang="en-US" sz="7200" u="none" cap="none" strike="noStrike">
                <a:solidFill>
                  <a:srgbClr val="D73F3E"/>
                </a:solidFill>
                <a:latin typeface="Calibri"/>
                <a:ea typeface="Calibri"/>
                <a:cs typeface="Calibri"/>
                <a:sym typeface="Calibri"/>
              </a:rPr>
              <a:t>X</a:t>
            </a:r>
            <a:endParaRPr sz="1100"/>
          </a:p>
          <a:p>
            <a:pPr indent="0" lvl="0" marL="0" marR="0" rtl="0" algn="ctr">
              <a:lnSpc>
                <a:spcPct val="100000"/>
              </a:lnSpc>
              <a:spcBef>
                <a:spcPts val="0"/>
              </a:spcBef>
              <a:spcAft>
                <a:spcPts val="0"/>
              </a:spcAft>
              <a:buClr>
                <a:srgbClr val="D73F3E"/>
              </a:buClr>
              <a:buSzPts val="1400"/>
              <a:buFont typeface="Calibri"/>
              <a:buNone/>
            </a:pPr>
            <a:r>
              <a:rPr lang="en-US" sz="1400">
                <a:solidFill>
                  <a:schemeClr val="lt1"/>
                </a:solidFill>
                <a:latin typeface="Calibri"/>
                <a:ea typeface="Calibri"/>
                <a:cs typeface="Calibri"/>
                <a:sym typeface="Calibri"/>
              </a:rPr>
              <a:t>INSERT IMAGE HERE</a:t>
            </a:r>
            <a:endParaRPr sz="1100"/>
          </a:p>
        </p:txBody>
      </p:sp>
      <p:sp>
        <p:nvSpPr>
          <p:cNvPr id="355" name="Google Shape;355;p48"/>
          <p:cNvSpPr/>
          <p:nvPr/>
        </p:nvSpPr>
        <p:spPr>
          <a:xfrm>
            <a:off x="-42862" y="-14908"/>
            <a:ext cx="1492200" cy="5158500"/>
          </a:xfrm>
          <a:prstGeom prst="rect">
            <a:avLst/>
          </a:prstGeom>
          <a:solidFill>
            <a:srgbClr val="292B2E"/>
          </a:solidFill>
          <a:ln cap="flat" cmpd="sng" w="12700">
            <a:solidFill>
              <a:srgbClr val="292B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356" name="Google Shape;356;p48"/>
          <p:cNvSpPr txBox="1"/>
          <p:nvPr>
            <p:ph idx="1" type="body"/>
          </p:nvPr>
        </p:nvSpPr>
        <p:spPr>
          <a:xfrm>
            <a:off x="117257" y="3032182"/>
            <a:ext cx="1202700" cy="310200"/>
          </a:xfrm>
          <a:prstGeom prst="rect">
            <a:avLst/>
          </a:prstGeom>
          <a:noFill/>
          <a:ln>
            <a:noFill/>
          </a:ln>
        </p:spPr>
        <p:txBody>
          <a:bodyPr anchorCtr="0" anchor="ctr" bIns="34275" lIns="68575" spcFirstLastPara="1" rIns="68575" wrap="square" tIns="34275">
            <a:noAutofit/>
          </a:bodyPr>
          <a:lstStyle>
            <a:lvl1pPr indent="-228600" lvl="0" marL="457200" algn="r">
              <a:lnSpc>
                <a:spcPct val="90000"/>
              </a:lnSpc>
              <a:spcBef>
                <a:spcPts val="800"/>
              </a:spcBef>
              <a:spcAft>
                <a:spcPts val="0"/>
              </a:spcAft>
              <a:buClr>
                <a:srgbClr val="FFFFFF"/>
              </a:buClr>
              <a:buSzPts val="1400"/>
              <a:buNone/>
              <a:defRPr b="1" sz="14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7" name="Google Shape;357;p48"/>
          <p:cNvSpPr txBox="1"/>
          <p:nvPr>
            <p:ph idx="2" type="body"/>
          </p:nvPr>
        </p:nvSpPr>
        <p:spPr>
          <a:xfrm>
            <a:off x="113255" y="3436372"/>
            <a:ext cx="1206600" cy="1512000"/>
          </a:xfrm>
          <a:prstGeom prst="rect">
            <a:avLst/>
          </a:prstGeom>
          <a:noFill/>
          <a:ln>
            <a:noFill/>
          </a:ln>
        </p:spPr>
        <p:txBody>
          <a:bodyPr anchorCtr="0" anchor="t" bIns="34275" lIns="68575" spcFirstLastPara="1" rIns="68575" wrap="square" tIns="34275">
            <a:noAutofit/>
          </a:bodyPr>
          <a:lstStyle>
            <a:lvl1pPr indent="-228600" lvl="0" marL="457200" algn="r">
              <a:lnSpc>
                <a:spcPct val="90000"/>
              </a:lnSpc>
              <a:spcBef>
                <a:spcPts val="800"/>
              </a:spcBef>
              <a:spcAft>
                <a:spcPts val="0"/>
              </a:spcAft>
              <a:buClr>
                <a:srgbClr val="FFFFFF"/>
              </a:buClr>
              <a:buSzPts val="1100"/>
              <a:buNone/>
              <a:defRPr b="0" i="0" sz="1100">
                <a:solidFill>
                  <a:srgbClr val="FFFFFF"/>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58" name="Google Shape;358;p48"/>
          <p:cNvPicPr preferRelativeResize="0"/>
          <p:nvPr/>
        </p:nvPicPr>
        <p:blipFill rotWithShape="1">
          <a:blip r:embed="rId2">
            <a:alphaModFix/>
          </a:blip>
          <a:srcRect b="0" l="0" r="0" t="0"/>
          <a:stretch/>
        </p:blipFill>
        <p:spPr>
          <a:xfrm>
            <a:off x="428800" y="686518"/>
            <a:ext cx="548774" cy="31031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allery-5">
  <p:cSld name="Photo Gallery-5">
    <p:bg>
      <p:bgPr>
        <a:solidFill>
          <a:srgbClr val="FFFFFF"/>
        </a:solidFill>
      </p:bgPr>
    </p:bg>
    <p:spTree>
      <p:nvGrpSpPr>
        <p:cNvPr id="359" name="Shape 359"/>
        <p:cNvGrpSpPr/>
        <p:nvPr/>
      </p:nvGrpSpPr>
      <p:grpSpPr>
        <a:xfrm>
          <a:off x="0" y="0"/>
          <a:ext cx="0" cy="0"/>
          <a:chOff x="0" y="0"/>
          <a:chExt cx="0" cy="0"/>
        </a:xfrm>
      </p:grpSpPr>
      <p:sp>
        <p:nvSpPr>
          <p:cNvPr id="360" name="Google Shape;360;p49"/>
          <p:cNvSpPr/>
          <p:nvPr/>
        </p:nvSpPr>
        <p:spPr>
          <a:xfrm>
            <a:off x="205222" y="199663"/>
            <a:ext cx="3440700" cy="4722600"/>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D73F3E"/>
              </a:buClr>
              <a:buSzPts val="6000"/>
              <a:buFont typeface="Calibri"/>
              <a:buNone/>
            </a:pPr>
            <a:r>
              <a:rPr b="0" i="0" lang="en-US" sz="6000" u="none" cap="none" strike="noStrike">
                <a:solidFill>
                  <a:srgbClr val="D73F3E"/>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1100"/>
          </a:p>
        </p:txBody>
      </p:sp>
      <p:sp>
        <p:nvSpPr>
          <p:cNvPr id="361" name="Google Shape;361;p49"/>
          <p:cNvSpPr/>
          <p:nvPr/>
        </p:nvSpPr>
        <p:spPr>
          <a:xfrm>
            <a:off x="3778373" y="210515"/>
            <a:ext cx="2610300" cy="2133300"/>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6000"/>
              <a:buFont typeface="Calibri"/>
              <a:buNone/>
            </a:pPr>
            <a:r>
              <a:rPr lang="en-US" sz="6000">
                <a:solidFill>
                  <a:schemeClr val="lt1"/>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6000">
              <a:solidFill>
                <a:srgbClr val="D73F3E"/>
              </a:solidFill>
              <a:latin typeface="Calibri"/>
              <a:ea typeface="Calibri"/>
              <a:cs typeface="Calibri"/>
              <a:sym typeface="Calibri"/>
            </a:endParaRPr>
          </a:p>
        </p:txBody>
      </p:sp>
      <p:sp>
        <p:nvSpPr>
          <p:cNvPr id="362" name="Google Shape;362;p49"/>
          <p:cNvSpPr/>
          <p:nvPr/>
        </p:nvSpPr>
        <p:spPr>
          <a:xfrm>
            <a:off x="3777574" y="2432446"/>
            <a:ext cx="2610300" cy="2489700"/>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6000"/>
              <a:buFont typeface="Calibri"/>
              <a:buNone/>
            </a:pPr>
            <a:r>
              <a:rPr lang="en-US" sz="6000">
                <a:solidFill>
                  <a:schemeClr val="lt1"/>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6000">
              <a:solidFill>
                <a:srgbClr val="D73F3E"/>
              </a:solidFill>
              <a:latin typeface="Calibri"/>
              <a:ea typeface="Calibri"/>
              <a:cs typeface="Calibri"/>
              <a:sym typeface="Calibri"/>
            </a:endParaRPr>
          </a:p>
        </p:txBody>
      </p:sp>
      <p:sp>
        <p:nvSpPr>
          <p:cNvPr id="363" name="Google Shape;363;p49"/>
          <p:cNvSpPr/>
          <p:nvPr/>
        </p:nvSpPr>
        <p:spPr>
          <a:xfrm>
            <a:off x="6533606" y="199663"/>
            <a:ext cx="2436000" cy="1854000"/>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6000"/>
              <a:buFont typeface="Calibri"/>
              <a:buNone/>
            </a:pPr>
            <a:r>
              <a:rPr lang="en-US" sz="6000">
                <a:solidFill>
                  <a:schemeClr val="lt1"/>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5300">
              <a:solidFill>
                <a:srgbClr val="D73F3E"/>
              </a:solidFill>
              <a:latin typeface="Calibri"/>
              <a:ea typeface="Calibri"/>
              <a:cs typeface="Calibri"/>
              <a:sym typeface="Calibri"/>
            </a:endParaRPr>
          </a:p>
        </p:txBody>
      </p:sp>
      <p:sp>
        <p:nvSpPr>
          <p:cNvPr id="364" name="Google Shape;364;p49"/>
          <p:cNvSpPr/>
          <p:nvPr/>
        </p:nvSpPr>
        <p:spPr>
          <a:xfrm>
            <a:off x="6528691" y="2139092"/>
            <a:ext cx="2436000" cy="2783100"/>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6000"/>
              <a:buFont typeface="Calibri"/>
              <a:buNone/>
            </a:pPr>
            <a:r>
              <a:rPr lang="en-US" sz="6000">
                <a:solidFill>
                  <a:schemeClr val="lt1"/>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6000">
              <a:solidFill>
                <a:srgbClr val="D73F3E"/>
              </a:solidFill>
              <a:latin typeface="Calibri"/>
              <a:ea typeface="Calibri"/>
              <a:cs typeface="Calibri"/>
              <a:sym typeface="Calibri"/>
            </a:endParaRPr>
          </a:p>
        </p:txBody>
      </p:sp>
      <p:sp>
        <p:nvSpPr>
          <p:cNvPr id="365" name="Google Shape;365;p49"/>
          <p:cNvSpPr/>
          <p:nvPr/>
        </p:nvSpPr>
        <p:spPr>
          <a:xfrm>
            <a:off x="0" y="0"/>
            <a:ext cx="9144000" cy="5143500"/>
          </a:xfrm>
          <a:prstGeom prst="frame">
            <a:avLst>
              <a:gd fmla="val 2442"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allery-6">
  <p:cSld name="Photo Gallery-6">
    <p:bg>
      <p:bgPr>
        <a:solidFill>
          <a:srgbClr val="FFFFFF"/>
        </a:solidFill>
      </p:bgPr>
    </p:bg>
    <p:spTree>
      <p:nvGrpSpPr>
        <p:cNvPr id="366" name="Shape 366"/>
        <p:cNvGrpSpPr/>
        <p:nvPr/>
      </p:nvGrpSpPr>
      <p:grpSpPr>
        <a:xfrm>
          <a:off x="0" y="0"/>
          <a:ext cx="0" cy="0"/>
          <a:chOff x="0" y="0"/>
          <a:chExt cx="0" cy="0"/>
        </a:xfrm>
      </p:grpSpPr>
      <p:sp>
        <p:nvSpPr>
          <p:cNvPr id="367" name="Google Shape;367;p50"/>
          <p:cNvSpPr/>
          <p:nvPr/>
        </p:nvSpPr>
        <p:spPr>
          <a:xfrm>
            <a:off x="0" y="0"/>
            <a:ext cx="9144000" cy="5143500"/>
          </a:xfrm>
          <a:prstGeom prst="frame">
            <a:avLst>
              <a:gd fmla="val 1608"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68" name="Google Shape;368;p50"/>
          <p:cNvSpPr/>
          <p:nvPr/>
        </p:nvSpPr>
        <p:spPr>
          <a:xfrm>
            <a:off x="114644" y="109085"/>
            <a:ext cx="8943000" cy="4950300"/>
          </a:xfrm>
          <a:prstGeom prst="frame">
            <a:avLst>
              <a:gd fmla="val 12917" name="adj1"/>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6000"/>
              <a:buFont typeface="Calibri"/>
              <a:buNone/>
            </a:pPr>
            <a:r>
              <a:rPr lang="en-US" sz="6000">
                <a:solidFill>
                  <a:schemeClr val="lt1"/>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7200">
              <a:solidFill>
                <a:srgbClr val="D73F3E"/>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3">
  <p:cSld name="Cover-3">
    <p:spTree>
      <p:nvGrpSpPr>
        <p:cNvPr id="41" name="Shape 41"/>
        <p:cNvGrpSpPr/>
        <p:nvPr/>
      </p:nvGrpSpPr>
      <p:grpSpPr>
        <a:xfrm>
          <a:off x="0" y="0"/>
          <a:ext cx="0" cy="0"/>
          <a:chOff x="0" y="0"/>
          <a:chExt cx="0" cy="0"/>
        </a:xfrm>
      </p:grpSpPr>
      <p:pic>
        <p:nvPicPr>
          <p:cNvPr id="42" name="Google Shape;42;p6"/>
          <p:cNvPicPr preferRelativeResize="0"/>
          <p:nvPr/>
        </p:nvPicPr>
        <p:blipFill rotWithShape="1">
          <a:blip r:embed="rId2">
            <a:alphaModFix/>
          </a:blip>
          <a:srcRect b="0" l="0" r="0" t="0"/>
          <a:stretch/>
        </p:blipFill>
        <p:spPr>
          <a:xfrm>
            <a:off x="-23325" y="-14413"/>
            <a:ext cx="9190652" cy="5172328"/>
          </a:xfrm>
          <a:prstGeom prst="rect">
            <a:avLst/>
          </a:prstGeom>
          <a:noFill/>
          <a:ln>
            <a:noFill/>
          </a:ln>
        </p:spPr>
      </p:pic>
      <p:grpSp>
        <p:nvGrpSpPr>
          <p:cNvPr id="43" name="Google Shape;43;p6"/>
          <p:cNvGrpSpPr/>
          <p:nvPr/>
        </p:nvGrpSpPr>
        <p:grpSpPr>
          <a:xfrm>
            <a:off x="3357828" y="1934934"/>
            <a:ext cx="2531151" cy="636816"/>
            <a:chOff x="4477104" y="2579912"/>
            <a:chExt cx="3374868" cy="849088"/>
          </a:xfrm>
        </p:grpSpPr>
        <p:grpSp>
          <p:nvGrpSpPr>
            <p:cNvPr id="44" name="Google Shape;44;p6"/>
            <p:cNvGrpSpPr/>
            <p:nvPr/>
          </p:nvGrpSpPr>
          <p:grpSpPr>
            <a:xfrm>
              <a:off x="4477104" y="2579912"/>
              <a:ext cx="1372710" cy="849088"/>
              <a:chOff x="4477104" y="2579912"/>
              <a:chExt cx="1372710" cy="849088"/>
            </a:xfrm>
          </p:grpSpPr>
          <p:sp>
            <p:nvSpPr>
              <p:cNvPr id="45" name="Google Shape;45;p6"/>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6" name="Google Shape;46;p6"/>
              <p:cNvPicPr preferRelativeResize="0"/>
              <p:nvPr/>
            </p:nvPicPr>
            <p:blipFill rotWithShape="1">
              <a:blip r:embed="rId3">
                <a:alphaModFix/>
              </a:blip>
              <a:srcRect b="-1" l="0" r="56802" t="-8614"/>
              <a:stretch/>
            </p:blipFill>
            <p:spPr>
              <a:xfrm>
                <a:off x="4477104" y="2579912"/>
                <a:ext cx="1372710" cy="849088"/>
              </a:xfrm>
              <a:prstGeom prst="rect">
                <a:avLst/>
              </a:prstGeom>
              <a:noFill/>
              <a:ln>
                <a:noFill/>
              </a:ln>
            </p:spPr>
          </p:pic>
        </p:grpSp>
        <p:pic>
          <p:nvPicPr>
            <p:cNvPr id="47" name="Google Shape;47;p6"/>
            <p:cNvPicPr preferRelativeResize="0"/>
            <p:nvPr/>
          </p:nvPicPr>
          <p:blipFill rotWithShape="1">
            <a:blip r:embed="rId4">
              <a:alphaModFix/>
            </a:blip>
            <a:srcRect b="0" l="45247" r="-4922" t="-6523"/>
            <a:stretch/>
          </p:blipFill>
          <p:spPr>
            <a:xfrm>
              <a:off x="5889851" y="2579912"/>
              <a:ext cx="1962121" cy="849088"/>
            </a:xfrm>
            <a:prstGeom prst="rect">
              <a:avLst/>
            </a:prstGeom>
            <a:noFill/>
            <a:ln>
              <a:noFill/>
            </a:ln>
          </p:spPr>
        </p:pic>
      </p:grpSp>
      <p:sp>
        <p:nvSpPr>
          <p:cNvPr id="48" name="Google Shape;48;p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3A3838"/>
                </a:solidFill>
              </a:defRPr>
            </a:lvl1pPr>
            <a:lvl2pPr lvl="1">
              <a:buNone/>
              <a:defRPr sz="1000">
                <a:solidFill>
                  <a:srgbClr val="3A3838"/>
                </a:solidFill>
              </a:defRPr>
            </a:lvl2pPr>
            <a:lvl3pPr lvl="2">
              <a:buNone/>
              <a:defRPr sz="1000">
                <a:solidFill>
                  <a:srgbClr val="3A3838"/>
                </a:solidFill>
              </a:defRPr>
            </a:lvl3pPr>
            <a:lvl4pPr lvl="3">
              <a:buNone/>
              <a:defRPr sz="1000">
                <a:solidFill>
                  <a:srgbClr val="3A3838"/>
                </a:solidFill>
              </a:defRPr>
            </a:lvl4pPr>
            <a:lvl5pPr lvl="4">
              <a:buNone/>
              <a:defRPr sz="1000">
                <a:solidFill>
                  <a:srgbClr val="3A3838"/>
                </a:solidFill>
              </a:defRPr>
            </a:lvl5pPr>
            <a:lvl6pPr lvl="5">
              <a:buNone/>
              <a:defRPr sz="1000">
                <a:solidFill>
                  <a:srgbClr val="3A3838"/>
                </a:solidFill>
              </a:defRPr>
            </a:lvl6pPr>
            <a:lvl7pPr lvl="6">
              <a:buNone/>
              <a:defRPr sz="1000">
                <a:solidFill>
                  <a:srgbClr val="3A3838"/>
                </a:solidFill>
              </a:defRPr>
            </a:lvl7pPr>
            <a:lvl8pPr lvl="7">
              <a:buNone/>
              <a:defRPr sz="1000">
                <a:solidFill>
                  <a:srgbClr val="3A3838"/>
                </a:solidFill>
              </a:defRPr>
            </a:lvl8pPr>
            <a:lvl9pPr lvl="8">
              <a:buNone/>
              <a:defRPr sz="10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
                                        </p:tgtEl>
                                        <p:attrNameLst>
                                          <p:attrName>style.visibility</p:attrName>
                                        </p:attrNameLst>
                                      </p:cBhvr>
                                      <p:to>
                                        <p:strVal val="visible"/>
                                      </p:to>
                                    </p:set>
                                    <p:animEffect filter="fade" transition="in">
                                      <p:cBhvr>
                                        <p:cTn dur="500"/>
                                        <p:tgtEl>
                                          <p:spTgt spid="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allery-7">
  <p:cSld name="Photo Gallery-7">
    <p:bg>
      <p:bgPr>
        <a:solidFill>
          <a:srgbClr val="FFFFFF"/>
        </a:solidFill>
      </p:bgPr>
    </p:bg>
    <p:spTree>
      <p:nvGrpSpPr>
        <p:cNvPr id="369" name="Shape 369"/>
        <p:cNvGrpSpPr/>
        <p:nvPr/>
      </p:nvGrpSpPr>
      <p:grpSpPr>
        <a:xfrm>
          <a:off x="0" y="0"/>
          <a:ext cx="0" cy="0"/>
          <a:chOff x="0" y="0"/>
          <a:chExt cx="0" cy="0"/>
        </a:xfrm>
      </p:grpSpPr>
      <p:sp>
        <p:nvSpPr>
          <p:cNvPr id="370" name="Google Shape;370;p51"/>
          <p:cNvSpPr/>
          <p:nvPr/>
        </p:nvSpPr>
        <p:spPr>
          <a:xfrm>
            <a:off x="0" y="0"/>
            <a:ext cx="9144000" cy="5143500"/>
          </a:xfrm>
          <a:prstGeom prst="frame">
            <a:avLst>
              <a:gd fmla="val 12917" name="adj1"/>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6000"/>
              <a:buFont typeface="Calibri"/>
              <a:buNone/>
            </a:pPr>
            <a:r>
              <a:rPr lang="en-US" sz="6000">
                <a:solidFill>
                  <a:schemeClr val="lt1"/>
                </a:solidFill>
                <a:latin typeface="Calibri"/>
                <a:ea typeface="Calibri"/>
                <a:cs typeface="Calibri"/>
                <a:sym typeface="Calibri"/>
              </a:rPr>
              <a:t>X</a:t>
            </a:r>
            <a:endParaRPr sz="1100"/>
          </a:p>
          <a:p>
            <a:pPr indent="0" lvl="0" marL="0" rtl="0" algn="ctr">
              <a:spcBef>
                <a:spcPts val="0"/>
              </a:spcBef>
              <a:spcAft>
                <a:spcPts val="0"/>
              </a:spcAft>
              <a:buClr>
                <a:srgbClr val="000000"/>
              </a:buClr>
              <a:buFont typeface="Arial"/>
              <a:buNone/>
            </a:pPr>
            <a:r>
              <a:rPr lang="en-US" sz="1400">
                <a:solidFill>
                  <a:schemeClr val="lt1"/>
                </a:solidFill>
                <a:latin typeface="Calibri"/>
                <a:ea typeface="Calibri"/>
                <a:cs typeface="Calibri"/>
                <a:sym typeface="Calibri"/>
              </a:rPr>
              <a:t>INSERT IMAGE HERE</a:t>
            </a:r>
            <a:endParaRPr sz="7200">
              <a:solidFill>
                <a:srgbClr val="D73F3E"/>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e-1">
  <p:cSld name="Message-1">
    <p:spTree>
      <p:nvGrpSpPr>
        <p:cNvPr id="371" name="Shape 371"/>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e-2">
  <p:cSld name="Message-2">
    <p:spTree>
      <p:nvGrpSpPr>
        <p:cNvPr id="372" name="Shape 372"/>
        <p:cNvGrpSpPr/>
        <p:nvPr/>
      </p:nvGrpSpPr>
      <p:grpSpPr>
        <a:xfrm>
          <a:off x="0" y="0"/>
          <a:ext cx="0" cy="0"/>
          <a:chOff x="0" y="0"/>
          <a:chExt cx="0" cy="0"/>
        </a:xfrm>
      </p:grpSpPr>
      <p:pic>
        <p:nvPicPr>
          <p:cNvPr id="373" name="Google Shape;373;p53"/>
          <p:cNvPicPr preferRelativeResize="0"/>
          <p:nvPr/>
        </p:nvPicPr>
        <p:blipFill rotWithShape="1">
          <a:blip r:embed="rId2">
            <a:alphaModFix/>
          </a:blip>
          <a:srcRect b="0" l="0" r="0" t="915"/>
          <a:stretch/>
        </p:blipFill>
        <p:spPr>
          <a:xfrm>
            <a:off x="0" y="0"/>
            <a:ext cx="9144000" cy="5143500"/>
          </a:xfrm>
          <a:prstGeom prst="rect">
            <a:avLst/>
          </a:prstGeom>
          <a:noFill/>
          <a:ln>
            <a:noFill/>
          </a:ln>
        </p:spPr>
      </p:pic>
      <p:sp>
        <p:nvSpPr>
          <p:cNvPr id="374" name="Google Shape;374;p53"/>
          <p:cNvSpPr txBox="1"/>
          <p:nvPr>
            <p:ph idx="1" type="body"/>
          </p:nvPr>
        </p:nvSpPr>
        <p:spPr>
          <a:xfrm>
            <a:off x="1520465" y="3195350"/>
            <a:ext cx="6085200" cy="6516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F7F8FD"/>
              </a:buClr>
              <a:buSzPts val="5400"/>
              <a:buNone/>
              <a:defRPr b="1" sz="5400">
                <a:solidFill>
                  <a:srgbClr val="F7F8FD"/>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75" name="Google Shape;375;p53"/>
          <p:cNvPicPr preferRelativeResize="0"/>
          <p:nvPr/>
        </p:nvPicPr>
        <p:blipFill rotWithShape="1">
          <a:blip r:embed="rId3">
            <a:alphaModFix/>
          </a:blip>
          <a:srcRect b="0" l="0" r="0" t="0"/>
          <a:stretch/>
        </p:blipFill>
        <p:spPr>
          <a:xfrm>
            <a:off x="4276766" y="4333446"/>
            <a:ext cx="572448" cy="323705"/>
          </a:xfrm>
          <a:prstGeom prst="rect">
            <a:avLst/>
          </a:prstGeom>
          <a:noFill/>
          <a:ln>
            <a:noFill/>
          </a:ln>
        </p:spPr>
      </p:pic>
      <p:sp>
        <p:nvSpPr>
          <p:cNvPr id="376" name="Google Shape;376;p5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7F8FD"/>
                </a:solidFill>
              </a:defRPr>
            </a:lvl1pPr>
            <a:lvl2pPr lvl="1" rtl="0">
              <a:buNone/>
              <a:defRPr b="1" sz="1000">
                <a:solidFill>
                  <a:srgbClr val="F7F8FD"/>
                </a:solidFill>
              </a:defRPr>
            </a:lvl2pPr>
            <a:lvl3pPr lvl="2" rtl="0">
              <a:buNone/>
              <a:defRPr b="1" sz="1000">
                <a:solidFill>
                  <a:srgbClr val="F7F8FD"/>
                </a:solidFill>
              </a:defRPr>
            </a:lvl3pPr>
            <a:lvl4pPr lvl="3" rtl="0">
              <a:buNone/>
              <a:defRPr b="1" sz="1000">
                <a:solidFill>
                  <a:srgbClr val="F7F8FD"/>
                </a:solidFill>
              </a:defRPr>
            </a:lvl4pPr>
            <a:lvl5pPr lvl="4" rtl="0">
              <a:buNone/>
              <a:defRPr b="1" sz="1000">
                <a:solidFill>
                  <a:srgbClr val="F7F8FD"/>
                </a:solidFill>
              </a:defRPr>
            </a:lvl5pPr>
            <a:lvl6pPr lvl="5" rtl="0">
              <a:buNone/>
              <a:defRPr b="1" sz="1000">
                <a:solidFill>
                  <a:srgbClr val="F7F8FD"/>
                </a:solidFill>
              </a:defRPr>
            </a:lvl6pPr>
            <a:lvl7pPr lvl="6" rtl="0">
              <a:buNone/>
              <a:defRPr b="1" sz="1000">
                <a:solidFill>
                  <a:srgbClr val="F7F8FD"/>
                </a:solidFill>
              </a:defRPr>
            </a:lvl7pPr>
            <a:lvl8pPr lvl="7" rtl="0">
              <a:buNone/>
              <a:defRPr b="1" sz="1000">
                <a:solidFill>
                  <a:srgbClr val="F7F8FD"/>
                </a:solidFill>
              </a:defRPr>
            </a:lvl8pPr>
            <a:lvl9pPr lvl="8" rtl="0">
              <a:buNone/>
              <a:defRPr b="1" sz="1000">
                <a:solidFill>
                  <a:srgbClr val="F7F8FD"/>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e-3">
  <p:cSld name="Message-3">
    <p:spTree>
      <p:nvGrpSpPr>
        <p:cNvPr id="377" name="Shape 377"/>
        <p:cNvGrpSpPr/>
        <p:nvPr/>
      </p:nvGrpSpPr>
      <p:grpSpPr>
        <a:xfrm>
          <a:off x="0" y="0"/>
          <a:ext cx="0" cy="0"/>
          <a:chOff x="0" y="0"/>
          <a:chExt cx="0" cy="0"/>
        </a:xfrm>
      </p:grpSpPr>
      <p:pic>
        <p:nvPicPr>
          <p:cNvPr id="378" name="Google Shape;378;p54"/>
          <p:cNvPicPr preferRelativeResize="0"/>
          <p:nvPr/>
        </p:nvPicPr>
        <p:blipFill rotWithShape="1">
          <a:blip r:embed="rId2">
            <a:alphaModFix/>
          </a:blip>
          <a:srcRect b="0" l="0" r="0" t="0"/>
          <a:stretch/>
        </p:blipFill>
        <p:spPr>
          <a:xfrm>
            <a:off x="-21280" y="-13263"/>
            <a:ext cx="9186559" cy="5170025"/>
          </a:xfrm>
          <a:prstGeom prst="rect">
            <a:avLst/>
          </a:prstGeom>
          <a:noFill/>
          <a:ln>
            <a:noFill/>
          </a:ln>
        </p:spPr>
      </p:pic>
      <p:sp>
        <p:nvSpPr>
          <p:cNvPr id="379" name="Google Shape;379;p54"/>
          <p:cNvSpPr txBox="1"/>
          <p:nvPr>
            <p:ph idx="1" type="body"/>
          </p:nvPr>
        </p:nvSpPr>
        <p:spPr>
          <a:xfrm>
            <a:off x="1529475" y="2225770"/>
            <a:ext cx="6085200" cy="6516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F7F8FD"/>
              </a:buClr>
              <a:buSzPts val="5400"/>
              <a:buNone/>
              <a:defRPr b="1" sz="5400">
                <a:solidFill>
                  <a:srgbClr val="F7F8FD"/>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80" name="Google Shape;380;p54"/>
          <p:cNvPicPr preferRelativeResize="0"/>
          <p:nvPr/>
        </p:nvPicPr>
        <p:blipFill rotWithShape="1">
          <a:blip r:embed="rId3">
            <a:alphaModFix/>
          </a:blip>
          <a:srcRect b="0" l="0" r="0" t="0"/>
          <a:stretch/>
        </p:blipFill>
        <p:spPr>
          <a:xfrm>
            <a:off x="4285776" y="3363867"/>
            <a:ext cx="572448" cy="323705"/>
          </a:xfrm>
          <a:prstGeom prst="rect">
            <a:avLst/>
          </a:prstGeom>
          <a:noFill/>
          <a:ln>
            <a:noFill/>
          </a:ln>
        </p:spPr>
      </p:pic>
      <p:sp>
        <p:nvSpPr>
          <p:cNvPr id="381" name="Google Shape;381;p5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7F8FD"/>
                </a:solidFill>
              </a:defRPr>
            </a:lvl1pPr>
            <a:lvl2pPr lvl="1" rtl="0">
              <a:buNone/>
              <a:defRPr b="1" sz="1000">
                <a:solidFill>
                  <a:srgbClr val="F7F8FD"/>
                </a:solidFill>
              </a:defRPr>
            </a:lvl2pPr>
            <a:lvl3pPr lvl="2" rtl="0">
              <a:buNone/>
              <a:defRPr b="1" sz="1000">
                <a:solidFill>
                  <a:srgbClr val="F7F8FD"/>
                </a:solidFill>
              </a:defRPr>
            </a:lvl3pPr>
            <a:lvl4pPr lvl="3" rtl="0">
              <a:buNone/>
              <a:defRPr b="1" sz="1000">
                <a:solidFill>
                  <a:srgbClr val="F7F8FD"/>
                </a:solidFill>
              </a:defRPr>
            </a:lvl4pPr>
            <a:lvl5pPr lvl="4" rtl="0">
              <a:buNone/>
              <a:defRPr b="1" sz="1000">
                <a:solidFill>
                  <a:srgbClr val="F7F8FD"/>
                </a:solidFill>
              </a:defRPr>
            </a:lvl5pPr>
            <a:lvl6pPr lvl="5" rtl="0">
              <a:buNone/>
              <a:defRPr b="1" sz="1000">
                <a:solidFill>
                  <a:srgbClr val="F7F8FD"/>
                </a:solidFill>
              </a:defRPr>
            </a:lvl6pPr>
            <a:lvl7pPr lvl="6" rtl="0">
              <a:buNone/>
              <a:defRPr b="1" sz="1000">
                <a:solidFill>
                  <a:srgbClr val="F7F8FD"/>
                </a:solidFill>
              </a:defRPr>
            </a:lvl7pPr>
            <a:lvl8pPr lvl="7" rtl="0">
              <a:buNone/>
              <a:defRPr b="1" sz="1000">
                <a:solidFill>
                  <a:srgbClr val="F7F8FD"/>
                </a:solidFill>
              </a:defRPr>
            </a:lvl8pPr>
            <a:lvl9pPr lvl="8" rtl="0">
              <a:buNone/>
              <a:defRPr b="1" sz="1000">
                <a:solidFill>
                  <a:srgbClr val="F7F8FD"/>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e-4">
  <p:cSld name="Message-4">
    <p:spTree>
      <p:nvGrpSpPr>
        <p:cNvPr id="382" name="Shape 382"/>
        <p:cNvGrpSpPr/>
        <p:nvPr/>
      </p:nvGrpSpPr>
      <p:grpSpPr>
        <a:xfrm>
          <a:off x="0" y="0"/>
          <a:ext cx="0" cy="0"/>
          <a:chOff x="0" y="0"/>
          <a:chExt cx="0" cy="0"/>
        </a:xfrm>
      </p:grpSpPr>
      <p:pic>
        <p:nvPicPr>
          <p:cNvPr id="383" name="Google Shape;383;p55"/>
          <p:cNvPicPr preferRelativeResize="0"/>
          <p:nvPr/>
        </p:nvPicPr>
        <p:blipFill rotWithShape="1">
          <a:blip r:embed="rId2">
            <a:alphaModFix/>
          </a:blip>
          <a:srcRect b="0" l="0" r="0" t="0"/>
          <a:stretch/>
        </p:blipFill>
        <p:spPr>
          <a:xfrm>
            <a:off x="-32006" y="-29887"/>
            <a:ext cx="9242271" cy="5203274"/>
          </a:xfrm>
          <a:prstGeom prst="rect">
            <a:avLst/>
          </a:prstGeom>
          <a:noFill/>
          <a:ln>
            <a:noFill/>
          </a:ln>
        </p:spPr>
      </p:pic>
      <p:sp>
        <p:nvSpPr>
          <p:cNvPr id="384" name="Google Shape;384;p55"/>
          <p:cNvSpPr txBox="1"/>
          <p:nvPr>
            <p:ph idx="1" type="body"/>
          </p:nvPr>
        </p:nvSpPr>
        <p:spPr>
          <a:xfrm>
            <a:off x="1520465" y="3195350"/>
            <a:ext cx="6085200" cy="6516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F7F8FD"/>
              </a:buClr>
              <a:buSzPts val="5400"/>
              <a:buNone/>
              <a:defRPr b="1" sz="5400">
                <a:solidFill>
                  <a:srgbClr val="F7F8FD"/>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85" name="Google Shape;385;p55"/>
          <p:cNvPicPr preferRelativeResize="0"/>
          <p:nvPr/>
        </p:nvPicPr>
        <p:blipFill rotWithShape="1">
          <a:blip r:embed="rId3">
            <a:alphaModFix/>
          </a:blip>
          <a:srcRect b="0" l="0" r="0" t="0"/>
          <a:stretch/>
        </p:blipFill>
        <p:spPr>
          <a:xfrm>
            <a:off x="4276766" y="4333446"/>
            <a:ext cx="572448" cy="323705"/>
          </a:xfrm>
          <a:prstGeom prst="rect">
            <a:avLst/>
          </a:prstGeom>
          <a:noFill/>
          <a:ln>
            <a:noFill/>
          </a:ln>
        </p:spPr>
      </p:pic>
      <p:sp>
        <p:nvSpPr>
          <p:cNvPr id="386" name="Google Shape;386;p5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7F8FD"/>
                </a:solidFill>
              </a:defRPr>
            </a:lvl1pPr>
            <a:lvl2pPr lvl="1" rtl="0">
              <a:buNone/>
              <a:defRPr b="1" sz="1000">
                <a:solidFill>
                  <a:srgbClr val="F7F8FD"/>
                </a:solidFill>
              </a:defRPr>
            </a:lvl2pPr>
            <a:lvl3pPr lvl="2" rtl="0">
              <a:buNone/>
              <a:defRPr b="1" sz="1000">
                <a:solidFill>
                  <a:srgbClr val="F7F8FD"/>
                </a:solidFill>
              </a:defRPr>
            </a:lvl3pPr>
            <a:lvl4pPr lvl="3" rtl="0">
              <a:buNone/>
              <a:defRPr b="1" sz="1000">
                <a:solidFill>
                  <a:srgbClr val="F7F8FD"/>
                </a:solidFill>
              </a:defRPr>
            </a:lvl4pPr>
            <a:lvl5pPr lvl="4" rtl="0">
              <a:buNone/>
              <a:defRPr b="1" sz="1000">
                <a:solidFill>
                  <a:srgbClr val="F7F8FD"/>
                </a:solidFill>
              </a:defRPr>
            </a:lvl5pPr>
            <a:lvl6pPr lvl="5" rtl="0">
              <a:buNone/>
              <a:defRPr b="1" sz="1000">
                <a:solidFill>
                  <a:srgbClr val="F7F8FD"/>
                </a:solidFill>
              </a:defRPr>
            </a:lvl6pPr>
            <a:lvl7pPr lvl="6" rtl="0">
              <a:buNone/>
              <a:defRPr b="1" sz="1000">
                <a:solidFill>
                  <a:srgbClr val="F7F8FD"/>
                </a:solidFill>
              </a:defRPr>
            </a:lvl7pPr>
            <a:lvl8pPr lvl="7" rtl="0">
              <a:buNone/>
              <a:defRPr b="1" sz="1000">
                <a:solidFill>
                  <a:srgbClr val="F7F8FD"/>
                </a:solidFill>
              </a:defRPr>
            </a:lvl8pPr>
            <a:lvl9pPr lvl="8" rtl="0">
              <a:buNone/>
              <a:defRPr b="1" sz="1000">
                <a:solidFill>
                  <a:srgbClr val="F7F8FD"/>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e-5">
  <p:cSld name="Message-5">
    <p:spTree>
      <p:nvGrpSpPr>
        <p:cNvPr id="387" name="Shape 387"/>
        <p:cNvGrpSpPr/>
        <p:nvPr/>
      </p:nvGrpSpPr>
      <p:grpSpPr>
        <a:xfrm>
          <a:off x="0" y="0"/>
          <a:ext cx="0" cy="0"/>
          <a:chOff x="0" y="0"/>
          <a:chExt cx="0" cy="0"/>
        </a:xfrm>
      </p:grpSpPr>
      <p:pic>
        <p:nvPicPr>
          <p:cNvPr id="388" name="Google Shape;388;p56"/>
          <p:cNvPicPr preferRelativeResize="0"/>
          <p:nvPr/>
        </p:nvPicPr>
        <p:blipFill rotWithShape="1">
          <a:blip r:embed="rId2">
            <a:alphaModFix/>
          </a:blip>
          <a:srcRect b="0" l="0" r="0" t="0"/>
          <a:stretch/>
        </p:blipFill>
        <p:spPr>
          <a:xfrm>
            <a:off x="-21280" y="-13263"/>
            <a:ext cx="9186559" cy="5170025"/>
          </a:xfrm>
          <a:prstGeom prst="rect">
            <a:avLst/>
          </a:prstGeom>
          <a:noFill/>
          <a:ln>
            <a:noFill/>
          </a:ln>
        </p:spPr>
      </p:pic>
      <p:pic>
        <p:nvPicPr>
          <p:cNvPr id="389" name="Google Shape;389;p56"/>
          <p:cNvPicPr preferRelativeResize="0"/>
          <p:nvPr/>
        </p:nvPicPr>
        <p:blipFill rotWithShape="1">
          <a:blip r:embed="rId3">
            <a:alphaModFix/>
          </a:blip>
          <a:srcRect b="0" l="0" r="0" t="0"/>
          <a:stretch/>
        </p:blipFill>
        <p:spPr>
          <a:xfrm>
            <a:off x="4276766" y="3239434"/>
            <a:ext cx="572448" cy="323705"/>
          </a:xfrm>
          <a:prstGeom prst="rect">
            <a:avLst/>
          </a:prstGeom>
          <a:noFill/>
          <a:ln>
            <a:noFill/>
          </a:ln>
        </p:spPr>
      </p:pic>
      <p:sp>
        <p:nvSpPr>
          <p:cNvPr id="390" name="Google Shape;390;p56"/>
          <p:cNvSpPr txBox="1"/>
          <p:nvPr>
            <p:ph idx="1" type="body"/>
          </p:nvPr>
        </p:nvSpPr>
        <p:spPr>
          <a:xfrm>
            <a:off x="1529475" y="2225770"/>
            <a:ext cx="6085200" cy="651600"/>
          </a:xfrm>
          <a:prstGeom prst="rect">
            <a:avLst/>
          </a:prstGeom>
          <a:noFill/>
          <a:ln>
            <a:noFill/>
          </a:ln>
        </p:spPr>
        <p:txBody>
          <a:bodyPr anchorCtr="0" anchor="ctr" bIns="34275" lIns="68575" spcFirstLastPara="1" rIns="68575" wrap="square" tIns="34275">
            <a:noAutofit/>
          </a:bodyPr>
          <a:lstStyle>
            <a:lvl1pPr indent="-228600" lvl="0" marL="457200" algn="ctr">
              <a:lnSpc>
                <a:spcPct val="90000"/>
              </a:lnSpc>
              <a:spcBef>
                <a:spcPts val="800"/>
              </a:spcBef>
              <a:spcAft>
                <a:spcPts val="0"/>
              </a:spcAft>
              <a:buClr>
                <a:srgbClr val="F7F8FD"/>
              </a:buClr>
              <a:buSzPts val="5400"/>
              <a:buNone/>
              <a:defRPr b="1" sz="5400">
                <a:solidFill>
                  <a:srgbClr val="F7F8FD"/>
                </a:solidFill>
                <a:latin typeface="Barlow Condensed"/>
                <a:ea typeface="Barlow Condensed"/>
                <a:cs typeface="Barlow Condensed"/>
                <a:sym typeface="Barlow Condensed"/>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1" name="Google Shape;391;p5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7F8FD"/>
                </a:solidFill>
              </a:defRPr>
            </a:lvl1pPr>
            <a:lvl2pPr lvl="1" rtl="0">
              <a:buNone/>
              <a:defRPr b="1" sz="1000">
                <a:solidFill>
                  <a:srgbClr val="F7F8FD"/>
                </a:solidFill>
              </a:defRPr>
            </a:lvl2pPr>
            <a:lvl3pPr lvl="2" rtl="0">
              <a:buNone/>
              <a:defRPr b="1" sz="1000">
                <a:solidFill>
                  <a:srgbClr val="F7F8FD"/>
                </a:solidFill>
              </a:defRPr>
            </a:lvl3pPr>
            <a:lvl4pPr lvl="3" rtl="0">
              <a:buNone/>
              <a:defRPr b="1" sz="1000">
                <a:solidFill>
                  <a:srgbClr val="F7F8FD"/>
                </a:solidFill>
              </a:defRPr>
            </a:lvl4pPr>
            <a:lvl5pPr lvl="4" rtl="0">
              <a:buNone/>
              <a:defRPr b="1" sz="1000">
                <a:solidFill>
                  <a:srgbClr val="F7F8FD"/>
                </a:solidFill>
              </a:defRPr>
            </a:lvl5pPr>
            <a:lvl6pPr lvl="5" rtl="0">
              <a:buNone/>
              <a:defRPr b="1" sz="1000">
                <a:solidFill>
                  <a:srgbClr val="F7F8FD"/>
                </a:solidFill>
              </a:defRPr>
            </a:lvl6pPr>
            <a:lvl7pPr lvl="6" rtl="0">
              <a:buNone/>
              <a:defRPr b="1" sz="1000">
                <a:solidFill>
                  <a:srgbClr val="F7F8FD"/>
                </a:solidFill>
              </a:defRPr>
            </a:lvl7pPr>
            <a:lvl8pPr lvl="7" rtl="0">
              <a:buNone/>
              <a:defRPr b="1" sz="1000">
                <a:solidFill>
                  <a:srgbClr val="F7F8FD"/>
                </a:solidFill>
              </a:defRPr>
            </a:lvl8pPr>
            <a:lvl9pPr lvl="8" rtl="0">
              <a:buNone/>
              <a:defRPr b="1" sz="1000">
                <a:solidFill>
                  <a:srgbClr val="F7F8FD"/>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e-6">
  <p:cSld name="Message-5_1">
    <p:spTree>
      <p:nvGrpSpPr>
        <p:cNvPr id="392" name="Shape 392"/>
        <p:cNvGrpSpPr/>
        <p:nvPr/>
      </p:nvGrpSpPr>
      <p:grpSpPr>
        <a:xfrm>
          <a:off x="0" y="0"/>
          <a:ext cx="0" cy="0"/>
          <a:chOff x="0" y="0"/>
          <a:chExt cx="0" cy="0"/>
        </a:xfrm>
      </p:grpSpPr>
      <p:pic>
        <p:nvPicPr>
          <p:cNvPr id="393" name="Google Shape;393;p57"/>
          <p:cNvPicPr preferRelativeResize="0"/>
          <p:nvPr/>
        </p:nvPicPr>
        <p:blipFill rotWithShape="1">
          <a:blip r:embed="rId2">
            <a:alphaModFix/>
          </a:blip>
          <a:srcRect b="583" l="0" r="0" t="573"/>
          <a:stretch/>
        </p:blipFill>
        <p:spPr>
          <a:xfrm>
            <a:off x="-21280" y="-13263"/>
            <a:ext cx="9186561" cy="5170025"/>
          </a:xfrm>
          <a:prstGeom prst="rect">
            <a:avLst/>
          </a:prstGeom>
          <a:noFill/>
          <a:ln>
            <a:noFill/>
          </a:ln>
        </p:spPr>
      </p:pic>
      <p:pic>
        <p:nvPicPr>
          <p:cNvPr id="394" name="Google Shape;394;p57"/>
          <p:cNvPicPr preferRelativeResize="0"/>
          <p:nvPr/>
        </p:nvPicPr>
        <p:blipFill rotWithShape="1">
          <a:blip r:embed="rId3">
            <a:alphaModFix/>
          </a:blip>
          <a:srcRect b="0" l="0" r="0" t="0"/>
          <a:stretch/>
        </p:blipFill>
        <p:spPr>
          <a:xfrm>
            <a:off x="4276766" y="3239434"/>
            <a:ext cx="572448" cy="323706"/>
          </a:xfrm>
          <a:prstGeom prst="rect">
            <a:avLst/>
          </a:prstGeom>
          <a:noFill/>
          <a:ln>
            <a:noFill/>
          </a:ln>
        </p:spPr>
      </p:pic>
      <p:sp>
        <p:nvSpPr>
          <p:cNvPr id="395" name="Google Shape;395;p57"/>
          <p:cNvSpPr txBox="1"/>
          <p:nvPr>
            <p:ph idx="1" type="body"/>
          </p:nvPr>
        </p:nvSpPr>
        <p:spPr>
          <a:xfrm>
            <a:off x="1529475" y="2225770"/>
            <a:ext cx="60852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7F8FD"/>
              </a:buClr>
              <a:buSzPts val="5400"/>
              <a:buNone/>
              <a:defRPr b="1" sz="5400">
                <a:solidFill>
                  <a:srgbClr val="F7F8FD"/>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6" name="Google Shape;396;p5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b="1" sz="1000">
                <a:solidFill>
                  <a:srgbClr val="F7F8FD"/>
                </a:solidFill>
              </a:defRPr>
            </a:lvl1pPr>
            <a:lvl2pPr lvl="1" rtl="0">
              <a:buNone/>
              <a:defRPr b="1" sz="1000">
                <a:solidFill>
                  <a:srgbClr val="F7F8FD"/>
                </a:solidFill>
              </a:defRPr>
            </a:lvl2pPr>
            <a:lvl3pPr lvl="2" rtl="0">
              <a:buNone/>
              <a:defRPr b="1" sz="1000">
                <a:solidFill>
                  <a:srgbClr val="F7F8FD"/>
                </a:solidFill>
              </a:defRPr>
            </a:lvl3pPr>
            <a:lvl4pPr lvl="3" rtl="0">
              <a:buNone/>
              <a:defRPr b="1" sz="1000">
                <a:solidFill>
                  <a:srgbClr val="F7F8FD"/>
                </a:solidFill>
              </a:defRPr>
            </a:lvl4pPr>
            <a:lvl5pPr lvl="4" rtl="0">
              <a:buNone/>
              <a:defRPr b="1" sz="1000">
                <a:solidFill>
                  <a:srgbClr val="F7F8FD"/>
                </a:solidFill>
              </a:defRPr>
            </a:lvl5pPr>
            <a:lvl6pPr lvl="5" rtl="0">
              <a:buNone/>
              <a:defRPr b="1" sz="1000">
                <a:solidFill>
                  <a:srgbClr val="F7F8FD"/>
                </a:solidFill>
              </a:defRPr>
            </a:lvl6pPr>
            <a:lvl7pPr lvl="6" rtl="0">
              <a:buNone/>
              <a:defRPr b="1" sz="1000">
                <a:solidFill>
                  <a:srgbClr val="F7F8FD"/>
                </a:solidFill>
              </a:defRPr>
            </a:lvl7pPr>
            <a:lvl8pPr lvl="7" rtl="0">
              <a:buNone/>
              <a:defRPr b="1" sz="1000">
                <a:solidFill>
                  <a:srgbClr val="F7F8FD"/>
                </a:solidFill>
              </a:defRPr>
            </a:lvl8pPr>
            <a:lvl9pPr lvl="8" rtl="0">
              <a:buNone/>
              <a:defRPr b="1" sz="1000">
                <a:solidFill>
                  <a:srgbClr val="F7F8FD"/>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7" name="Shape 397"/>
        <p:cNvGrpSpPr/>
        <p:nvPr/>
      </p:nvGrpSpPr>
      <p:grpSpPr>
        <a:xfrm>
          <a:off x="0" y="0"/>
          <a:ext cx="0" cy="0"/>
          <a:chOff x="0" y="0"/>
          <a:chExt cx="0" cy="0"/>
        </a:xfrm>
      </p:grpSpPr>
      <p:sp>
        <p:nvSpPr>
          <p:cNvPr id="398" name="Google Shape;398;p58"/>
          <p:cNvSpPr txBox="1"/>
          <p:nvPr>
            <p:ph type="ctrTitle"/>
          </p:nvPr>
        </p:nvSpPr>
        <p:spPr>
          <a:xfrm>
            <a:off x="685800" y="1597825"/>
            <a:ext cx="7772400" cy="11025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9" name="Google Shape;399;p58"/>
          <p:cNvSpPr txBox="1"/>
          <p:nvPr>
            <p:ph idx="1" type="subTitle"/>
          </p:nvPr>
        </p:nvSpPr>
        <p:spPr>
          <a:xfrm>
            <a:off x="1371600" y="2914650"/>
            <a:ext cx="6400800" cy="13143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400" name="Google Shape;400;p58"/>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01" name="Google Shape;401;p58"/>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02" name="Google Shape;402;p58"/>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3" name="Shape 403"/>
        <p:cNvGrpSpPr/>
        <p:nvPr/>
      </p:nvGrpSpPr>
      <p:grpSpPr>
        <a:xfrm>
          <a:off x="0" y="0"/>
          <a:ext cx="0" cy="0"/>
          <a:chOff x="0" y="0"/>
          <a:chExt cx="0" cy="0"/>
        </a:xfrm>
      </p:grpSpPr>
      <p:sp>
        <p:nvSpPr>
          <p:cNvPr id="404" name="Google Shape;404;p59"/>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5" name="Google Shape;405;p59"/>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6" name="Google Shape;406;p59"/>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07" name="Google Shape;407;p59"/>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08" name="Google Shape;408;p59"/>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e-1 1">
  <p:cSld name="Message-1_1">
    <p:spTree>
      <p:nvGrpSpPr>
        <p:cNvPr id="409" name="Shape 40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4">
  <p:cSld name="Cover-4">
    <p:spTree>
      <p:nvGrpSpPr>
        <p:cNvPr id="49" name="Shape 49"/>
        <p:cNvGrpSpPr/>
        <p:nvPr/>
      </p:nvGrpSpPr>
      <p:grpSpPr>
        <a:xfrm>
          <a:off x="0" y="0"/>
          <a:ext cx="0" cy="0"/>
          <a:chOff x="0" y="0"/>
          <a:chExt cx="0" cy="0"/>
        </a:xfrm>
      </p:grpSpPr>
      <p:pic>
        <p:nvPicPr>
          <p:cNvPr id="50" name="Google Shape;50;p7"/>
          <p:cNvPicPr preferRelativeResize="0"/>
          <p:nvPr/>
        </p:nvPicPr>
        <p:blipFill rotWithShape="1">
          <a:blip r:embed="rId2">
            <a:alphaModFix/>
          </a:blip>
          <a:srcRect b="0" l="0" r="0" t="0"/>
          <a:stretch/>
        </p:blipFill>
        <p:spPr>
          <a:xfrm>
            <a:off x="-23662" y="-17194"/>
            <a:ext cx="9191327" cy="5177888"/>
          </a:xfrm>
          <a:prstGeom prst="rect">
            <a:avLst/>
          </a:prstGeom>
          <a:noFill/>
          <a:ln>
            <a:noFill/>
          </a:ln>
        </p:spPr>
      </p:pic>
      <p:sp>
        <p:nvSpPr>
          <p:cNvPr id="51" name="Google Shape;51;p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3A3838"/>
                </a:solidFill>
              </a:defRPr>
            </a:lvl1pPr>
            <a:lvl2pPr lvl="1">
              <a:buNone/>
              <a:defRPr sz="1000">
                <a:solidFill>
                  <a:srgbClr val="3A3838"/>
                </a:solidFill>
              </a:defRPr>
            </a:lvl2pPr>
            <a:lvl3pPr lvl="2">
              <a:buNone/>
              <a:defRPr sz="1000">
                <a:solidFill>
                  <a:srgbClr val="3A3838"/>
                </a:solidFill>
              </a:defRPr>
            </a:lvl3pPr>
            <a:lvl4pPr lvl="3">
              <a:buNone/>
              <a:defRPr sz="1000">
                <a:solidFill>
                  <a:srgbClr val="3A3838"/>
                </a:solidFill>
              </a:defRPr>
            </a:lvl4pPr>
            <a:lvl5pPr lvl="4">
              <a:buNone/>
              <a:defRPr sz="1000">
                <a:solidFill>
                  <a:srgbClr val="3A3838"/>
                </a:solidFill>
              </a:defRPr>
            </a:lvl5pPr>
            <a:lvl6pPr lvl="5">
              <a:buNone/>
              <a:defRPr sz="1000">
                <a:solidFill>
                  <a:srgbClr val="3A3838"/>
                </a:solidFill>
              </a:defRPr>
            </a:lvl6pPr>
            <a:lvl7pPr lvl="6">
              <a:buNone/>
              <a:defRPr sz="1000">
                <a:solidFill>
                  <a:srgbClr val="3A3838"/>
                </a:solidFill>
              </a:defRPr>
            </a:lvl7pPr>
            <a:lvl8pPr lvl="7">
              <a:buNone/>
              <a:defRPr sz="1000">
                <a:solidFill>
                  <a:srgbClr val="3A3838"/>
                </a:solidFill>
              </a:defRPr>
            </a:lvl8pPr>
            <a:lvl9pPr lvl="8">
              <a:buNone/>
              <a:defRPr sz="10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with Logo">
  <p:cSld name="TITLE_2">
    <p:spTree>
      <p:nvGrpSpPr>
        <p:cNvPr id="410" name="Shape 410"/>
        <p:cNvGrpSpPr/>
        <p:nvPr/>
      </p:nvGrpSpPr>
      <p:grpSpPr>
        <a:xfrm>
          <a:off x="0" y="0"/>
          <a:ext cx="0" cy="0"/>
          <a:chOff x="0" y="0"/>
          <a:chExt cx="0" cy="0"/>
        </a:xfrm>
      </p:grpSpPr>
      <p:pic>
        <p:nvPicPr>
          <p:cNvPr id="411" name="Google Shape;411;p61"/>
          <p:cNvPicPr preferRelativeResize="0"/>
          <p:nvPr/>
        </p:nvPicPr>
        <p:blipFill rotWithShape="1">
          <a:blip r:embed="rId2">
            <a:alphaModFix/>
          </a:blip>
          <a:srcRect b="0" l="0" r="0" t="0"/>
          <a:stretch/>
        </p:blipFill>
        <p:spPr>
          <a:xfrm>
            <a:off x="8229244" y="4702054"/>
            <a:ext cx="548774" cy="310319"/>
          </a:xfrm>
          <a:prstGeom prst="rect">
            <a:avLst/>
          </a:prstGeom>
          <a:noFill/>
          <a:ln>
            <a:noFill/>
          </a:ln>
        </p:spPr>
      </p:pic>
      <p:sp>
        <p:nvSpPr>
          <p:cNvPr id="412" name="Google Shape;412;p6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Slide-Water-2 1">
  <p:cSld name="Blank-Slide-Water-2_2">
    <p:bg>
      <p:bgPr>
        <a:solidFill>
          <a:schemeClr val="lt2"/>
        </a:solidFill>
      </p:bgPr>
    </p:bg>
    <p:spTree>
      <p:nvGrpSpPr>
        <p:cNvPr id="413" name="Shape 413"/>
        <p:cNvGrpSpPr/>
        <p:nvPr/>
      </p:nvGrpSpPr>
      <p:grpSpPr>
        <a:xfrm>
          <a:off x="0" y="0"/>
          <a:ext cx="0" cy="0"/>
          <a:chOff x="0" y="0"/>
          <a:chExt cx="0" cy="0"/>
        </a:xfrm>
      </p:grpSpPr>
      <p:pic>
        <p:nvPicPr>
          <p:cNvPr id="414" name="Google Shape;414;p62"/>
          <p:cNvPicPr preferRelativeResize="0"/>
          <p:nvPr/>
        </p:nvPicPr>
        <p:blipFill rotWithShape="1">
          <a:blip r:embed="rId2">
            <a:alphaModFix/>
          </a:blip>
          <a:srcRect b="0" l="0" r="0" t="0"/>
          <a:stretch/>
        </p:blipFill>
        <p:spPr>
          <a:xfrm>
            <a:off x="8711675" y="4837475"/>
            <a:ext cx="393826" cy="222700"/>
          </a:xfrm>
          <a:prstGeom prst="rect">
            <a:avLst/>
          </a:prstGeom>
          <a:noFill/>
          <a:ln>
            <a:noFill/>
          </a:ln>
        </p:spPr>
      </p:pic>
      <p:pic>
        <p:nvPicPr>
          <p:cNvPr id="415" name="Google Shape;415;p62"/>
          <p:cNvPicPr preferRelativeResize="0"/>
          <p:nvPr/>
        </p:nvPicPr>
        <p:blipFill rotWithShape="1">
          <a:blip r:embed="rId3">
            <a:alphaModFix amt="48000"/>
          </a:blip>
          <a:srcRect b="0" l="0" r="0" t="0"/>
          <a:stretch/>
        </p:blipFill>
        <p:spPr>
          <a:xfrm>
            <a:off x="5410200" y="0"/>
            <a:ext cx="3733800" cy="3657599"/>
          </a:xfrm>
          <a:prstGeom prst="rect">
            <a:avLst/>
          </a:prstGeom>
          <a:noFill/>
          <a:ln>
            <a:noFill/>
          </a:ln>
        </p:spPr>
      </p:pic>
      <p:sp>
        <p:nvSpPr>
          <p:cNvPr id="416" name="Google Shape;416;p6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Blank Contour">
  <p:cSld name="CUSTOM_1_3">
    <p:spTree>
      <p:nvGrpSpPr>
        <p:cNvPr id="417" name="Shape 417"/>
        <p:cNvGrpSpPr/>
        <p:nvPr/>
      </p:nvGrpSpPr>
      <p:grpSpPr>
        <a:xfrm>
          <a:off x="0" y="0"/>
          <a:ext cx="0" cy="0"/>
          <a:chOff x="0" y="0"/>
          <a:chExt cx="0" cy="0"/>
        </a:xfrm>
      </p:grpSpPr>
      <p:pic>
        <p:nvPicPr>
          <p:cNvPr id="418" name="Google Shape;418;p63"/>
          <p:cNvPicPr preferRelativeResize="0"/>
          <p:nvPr/>
        </p:nvPicPr>
        <p:blipFill rotWithShape="1">
          <a:blip r:embed="rId2">
            <a:alphaModFix/>
          </a:blip>
          <a:srcRect b="0" l="0" r="0" t="0"/>
          <a:stretch/>
        </p:blipFill>
        <p:spPr>
          <a:xfrm>
            <a:off x="73" y="0"/>
            <a:ext cx="9144001" cy="5143500"/>
          </a:xfrm>
          <a:prstGeom prst="rect">
            <a:avLst/>
          </a:prstGeom>
          <a:noFill/>
          <a:ln>
            <a:noFill/>
          </a:ln>
        </p:spPr>
      </p:pic>
      <p:pic>
        <p:nvPicPr>
          <p:cNvPr id="419" name="Google Shape;419;p63"/>
          <p:cNvPicPr preferRelativeResize="0"/>
          <p:nvPr/>
        </p:nvPicPr>
        <p:blipFill rotWithShape="1">
          <a:blip r:embed="rId3">
            <a:alphaModFix/>
          </a:blip>
          <a:srcRect b="0" l="0" r="0" t="0"/>
          <a:stretch/>
        </p:blipFill>
        <p:spPr>
          <a:xfrm>
            <a:off x="8229244" y="4702054"/>
            <a:ext cx="548774" cy="310319"/>
          </a:xfrm>
          <a:prstGeom prst="rect">
            <a:avLst/>
          </a:prstGeom>
          <a:noFill/>
          <a:ln>
            <a:noFill/>
          </a:ln>
        </p:spPr>
      </p:pic>
      <p:sp>
        <p:nvSpPr>
          <p:cNvPr id="420" name="Google Shape;420;p6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D73F3E"/>
                </a:solidFill>
              </a:defRPr>
            </a:lvl1pPr>
            <a:lvl2pPr lvl="1" rtl="0">
              <a:buNone/>
              <a:defRPr sz="1000">
                <a:solidFill>
                  <a:srgbClr val="D73F3E"/>
                </a:solidFill>
              </a:defRPr>
            </a:lvl2pPr>
            <a:lvl3pPr lvl="2" rtl="0">
              <a:buNone/>
              <a:defRPr sz="1000">
                <a:solidFill>
                  <a:srgbClr val="D73F3E"/>
                </a:solidFill>
              </a:defRPr>
            </a:lvl3pPr>
            <a:lvl4pPr lvl="3" rtl="0">
              <a:buNone/>
              <a:defRPr sz="1000">
                <a:solidFill>
                  <a:srgbClr val="D73F3E"/>
                </a:solidFill>
              </a:defRPr>
            </a:lvl4pPr>
            <a:lvl5pPr lvl="4" rtl="0">
              <a:buNone/>
              <a:defRPr sz="1000">
                <a:solidFill>
                  <a:srgbClr val="D73F3E"/>
                </a:solidFill>
              </a:defRPr>
            </a:lvl5pPr>
            <a:lvl6pPr lvl="5" rtl="0">
              <a:buNone/>
              <a:defRPr sz="1000">
                <a:solidFill>
                  <a:srgbClr val="D73F3E"/>
                </a:solidFill>
              </a:defRPr>
            </a:lvl6pPr>
            <a:lvl7pPr lvl="6" rtl="0">
              <a:buNone/>
              <a:defRPr sz="1000">
                <a:solidFill>
                  <a:srgbClr val="D73F3E"/>
                </a:solidFill>
              </a:defRPr>
            </a:lvl7pPr>
            <a:lvl8pPr lvl="7" rtl="0">
              <a:buNone/>
              <a:defRPr sz="1000">
                <a:solidFill>
                  <a:srgbClr val="D73F3E"/>
                </a:solidFill>
              </a:defRPr>
            </a:lvl8pPr>
            <a:lvl9pPr lvl="8" rtl="0">
              <a:buNone/>
              <a:defRPr sz="1000">
                <a:solidFill>
                  <a:srgbClr val="D73F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tle- Detail-2 1">
  <p:cSld name="Project Title- Detail-2_1">
    <p:bg>
      <p:bgPr>
        <a:solidFill>
          <a:srgbClr val="FFFFFF"/>
        </a:solidFill>
      </p:bgPr>
    </p:bg>
    <p:spTree>
      <p:nvGrpSpPr>
        <p:cNvPr id="421" name="Shape 421"/>
        <p:cNvGrpSpPr/>
        <p:nvPr/>
      </p:nvGrpSpPr>
      <p:grpSpPr>
        <a:xfrm>
          <a:off x="0" y="0"/>
          <a:ext cx="0" cy="0"/>
          <a:chOff x="0" y="0"/>
          <a:chExt cx="0" cy="0"/>
        </a:xfrm>
      </p:grpSpPr>
      <p:sp>
        <p:nvSpPr>
          <p:cNvPr id="422" name="Google Shape;422;p64"/>
          <p:cNvSpPr/>
          <p:nvPr/>
        </p:nvSpPr>
        <p:spPr>
          <a:xfrm>
            <a:off x="3469882" y="-15874"/>
            <a:ext cx="5712300" cy="5223000"/>
          </a:xfrm>
          <a:prstGeom prst="rect">
            <a:avLst/>
          </a:prstGeom>
          <a:solidFill>
            <a:srgbClr val="36363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pic>
        <p:nvPicPr>
          <p:cNvPr id="423" name="Google Shape;423;p64"/>
          <p:cNvPicPr preferRelativeResize="0"/>
          <p:nvPr/>
        </p:nvPicPr>
        <p:blipFill rotWithShape="1">
          <a:blip r:embed="rId2">
            <a:alphaModFix/>
          </a:blip>
          <a:srcRect b="0" l="0" r="0" t="0"/>
          <a:stretch/>
        </p:blipFill>
        <p:spPr>
          <a:xfrm>
            <a:off x="3475038" y="0"/>
            <a:ext cx="5652197" cy="5143499"/>
          </a:xfrm>
          <a:prstGeom prst="rect">
            <a:avLst/>
          </a:prstGeom>
          <a:noFill/>
          <a:ln>
            <a:noFill/>
          </a:ln>
        </p:spPr>
      </p:pic>
      <p:sp>
        <p:nvSpPr>
          <p:cNvPr id="424" name="Google Shape;424;p64"/>
          <p:cNvSpPr txBox="1"/>
          <p:nvPr>
            <p:ph idx="1" type="body"/>
          </p:nvPr>
        </p:nvSpPr>
        <p:spPr>
          <a:xfrm>
            <a:off x="314325" y="1387523"/>
            <a:ext cx="2839800" cy="1921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5" name="Google Shape;425;p64"/>
          <p:cNvSpPr/>
          <p:nvPr/>
        </p:nvSpPr>
        <p:spPr>
          <a:xfrm>
            <a:off x="3631535" y="342900"/>
            <a:ext cx="5426700" cy="4505400"/>
          </a:xfrm>
          <a:prstGeom prst="rect">
            <a:avLst/>
          </a:prstGeom>
          <a:solidFill>
            <a:srgbClr val="292B2E"/>
          </a:solidFill>
          <a:ln cap="flat" cmpd="sng" w="12700">
            <a:solidFill>
              <a:srgbClr val="292B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426" name="Google Shape;426;p64"/>
          <p:cNvSpPr txBox="1"/>
          <p:nvPr>
            <p:ph idx="2" type="body"/>
          </p:nvPr>
        </p:nvSpPr>
        <p:spPr>
          <a:xfrm>
            <a:off x="314325" y="342900"/>
            <a:ext cx="1986000" cy="561600"/>
          </a:xfrm>
          <a:prstGeom prst="rect">
            <a:avLst/>
          </a:prstGeom>
          <a:noFill/>
          <a:ln cap="flat" cmpd="sng" w="28575">
            <a:solidFill>
              <a:schemeClr val="lt1"/>
            </a:solidFill>
            <a:prstDash val="solid"/>
            <a:round/>
            <a:headEnd len="sm" w="sm" type="none"/>
            <a:tailEnd len="sm" w="sm" type="none"/>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2700"/>
              <a:buNone/>
              <a:defRPr sz="2700">
                <a:solidFill>
                  <a:schemeClr val="lt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7" name="Google Shape;427;p64"/>
          <p:cNvSpPr/>
          <p:nvPr/>
        </p:nvSpPr>
        <p:spPr>
          <a:xfrm flipH="1" rot="-5400000">
            <a:off x="3264532" y="2223239"/>
            <a:ext cx="561600" cy="150900"/>
          </a:xfrm>
          <a:prstGeom prst="triangle">
            <a:avLst>
              <a:gd fmla="val 49246" name="adj"/>
            </a:avLst>
          </a:prstGeom>
          <a:solidFill>
            <a:srgbClr val="292B2E"/>
          </a:solidFill>
          <a:ln cap="flat" cmpd="sng" w="12700">
            <a:solidFill>
              <a:srgbClr val="3A383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428" name="Google Shape;428;p64"/>
          <p:cNvSpPr/>
          <p:nvPr/>
        </p:nvSpPr>
        <p:spPr>
          <a:xfrm>
            <a:off x="3860968" y="1088169"/>
            <a:ext cx="171000" cy="157200"/>
          </a:xfrm>
          <a:prstGeom prst="chevron">
            <a:avLst>
              <a:gd fmla="val 67312"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20">
  <p:cSld name="Blank-Slide-Water-2_1_1">
    <p:bg>
      <p:bgPr>
        <a:solidFill>
          <a:srgbClr val="E9E9E9"/>
        </a:solidFill>
      </p:bgPr>
    </p:bg>
    <p:spTree>
      <p:nvGrpSpPr>
        <p:cNvPr id="429" name="Shape 429"/>
        <p:cNvGrpSpPr/>
        <p:nvPr/>
      </p:nvGrpSpPr>
      <p:grpSpPr>
        <a:xfrm>
          <a:off x="0" y="0"/>
          <a:ext cx="0" cy="0"/>
          <a:chOff x="0" y="0"/>
          <a:chExt cx="0" cy="0"/>
        </a:xfrm>
      </p:grpSpPr>
      <p:pic>
        <p:nvPicPr>
          <p:cNvPr id="430" name="Google Shape;430;p65"/>
          <p:cNvPicPr preferRelativeResize="0"/>
          <p:nvPr/>
        </p:nvPicPr>
        <p:blipFill rotWithShape="1">
          <a:blip r:embed="rId2">
            <a:alphaModFix/>
          </a:blip>
          <a:srcRect b="0" l="-2284" r="15749" t="0"/>
          <a:stretch/>
        </p:blipFill>
        <p:spPr>
          <a:xfrm>
            <a:off x="4278975" y="0"/>
            <a:ext cx="4867181" cy="5143500"/>
          </a:xfrm>
          <a:prstGeom prst="rect">
            <a:avLst/>
          </a:prstGeom>
          <a:noFill/>
          <a:ln>
            <a:noFill/>
          </a:ln>
        </p:spPr>
      </p:pic>
      <p:sp>
        <p:nvSpPr>
          <p:cNvPr id="431" name="Google Shape;431;p65"/>
          <p:cNvSpPr txBox="1"/>
          <p:nvPr>
            <p:ph idx="1" type="body"/>
          </p:nvPr>
        </p:nvSpPr>
        <p:spPr>
          <a:xfrm>
            <a:off x="229031" y="1787681"/>
            <a:ext cx="4286700" cy="3224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i="0" sz="1400">
                <a:solidFill>
                  <a:srgbClr val="3A3838"/>
                </a:solidFill>
              </a:defRPr>
            </a:lvl1pPr>
            <a:lvl2pPr indent="-317500" lvl="1" marL="914400" rtl="0" algn="l">
              <a:lnSpc>
                <a:spcPct val="90000"/>
              </a:lnSpc>
              <a:spcBef>
                <a:spcPts val="400"/>
              </a:spcBef>
              <a:spcAft>
                <a:spcPts val="0"/>
              </a:spcAft>
              <a:buClr>
                <a:srgbClr val="3A3838"/>
              </a:buClr>
              <a:buSzPts val="1400"/>
              <a:buChar char="•"/>
              <a:defRPr sz="1400"/>
            </a:lvl2pPr>
            <a:lvl3pPr indent="-317500" lvl="2" marL="1371600" rtl="0" algn="l">
              <a:lnSpc>
                <a:spcPct val="90000"/>
              </a:lnSpc>
              <a:spcBef>
                <a:spcPts val="400"/>
              </a:spcBef>
              <a:spcAft>
                <a:spcPts val="0"/>
              </a:spcAft>
              <a:buClr>
                <a:srgbClr val="3A3838"/>
              </a:buClr>
              <a:buSzPts val="1400"/>
              <a:buChar char="•"/>
              <a:defRPr sz="1400"/>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32" name="Google Shape;432;p65"/>
          <p:cNvCxnSpPr/>
          <p:nvPr/>
        </p:nvCxnSpPr>
        <p:spPr>
          <a:xfrm>
            <a:off x="314325" y="342900"/>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433" name="Google Shape;433;p65"/>
          <p:cNvSpPr txBox="1"/>
          <p:nvPr>
            <p:ph type="title"/>
          </p:nvPr>
        </p:nvSpPr>
        <p:spPr>
          <a:xfrm>
            <a:off x="229031" y="539297"/>
            <a:ext cx="2542200" cy="651900"/>
          </a:xfrm>
          <a:prstGeom prst="rect">
            <a:avLst/>
          </a:prstGeom>
          <a:noFill/>
        </p:spPr>
        <p:txBody>
          <a:bodyPr anchorCtr="0" anchor="ctr" bIns="34275" lIns="68575" spcFirstLastPara="1" rIns="68575" wrap="square" tIns="3427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b="0" sz="2700">
                <a:solidFill>
                  <a:srgbClr val="D73F3E"/>
                </a:solidFill>
              </a:defRPr>
            </a:lvl2pPr>
            <a:lvl3pPr lvl="2" rtl="0">
              <a:spcBef>
                <a:spcPts val="0"/>
              </a:spcBef>
              <a:spcAft>
                <a:spcPts val="0"/>
              </a:spcAft>
              <a:buNone/>
              <a:defRPr b="0" sz="2700">
                <a:solidFill>
                  <a:srgbClr val="D73F3E"/>
                </a:solidFill>
              </a:defRPr>
            </a:lvl3pPr>
            <a:lvl4pPr lvl="3" rtl="0">
              <a:spcBef>
                <a:spcPts val="0"/>
              </a:spcBef>
              <a:spcAft>
                <a:spcPts val="0"/>
              </a:spcAft>
              <a:buNone/>
              <a:defRPr b="0" sz="2700">
                <a:solidFill>
                  <a:srgbClr val="D73F3E"/>
                </a:solidFill>
              </a:defRPr>
            </a:lvl4pPr>
            <a:lvl5pPr lvl="4" rtl="0">
              <a:spcBef>
                <a:spcPts val="0"/>
              </a:spcBef>
              <a:spcAft>
                <a:spcPts val="0"/>
              </a:spcAft>
              <a:buNone/>
              <a:defRPr b="0" sz="2700">
                <a:solidFill>
                  <a:srgbClr val="D73F3E"/>
                </a:solidFill>
              </a:defRPr>
            </a:lvl5pPr>
            <a:lvl6pPr lvl="5" rtl="0">
              <a:spcBef>
                <a:spcPts val="0"/>
              </a:spcBef>
              <a:spcAft>
                <a:spcPts val="0"/>
              </a:spcAft>
              <a:buNone/>
              <a:defRPr b="0" sz="2700">
                <a:solidFill>
                  <a:srgbClr val="D73F3E"/>
                </a:solidFill>
              </a:defRPr>
            </a:lvl6pPr>
            <a:lvl7pPr lvl="6" rtl="0">
              <a:spcBef>
                <a:spcPts val="0"/>
              </a:spcBef>
              <a:spcAft>
                <a:spcPts val="0"/>
              </a:spcAft>
              <a:buNone/>
              <a:defRPr b="0" sz="2700">
                <a:solidFill>
                  <a:srgbClr val="D73F3E"/>
                </a:solidFill>
              </a:defRPr>
            </a:lvl7pPr>
            <a:lvl8pPr lvl="7" rtl="0">
              <a:spcBef>
                <a:spcPts val="0"/>
              </a:spcBef>
              <a:spcAft>
                <a:spcPts val="0"/>
              </a:spcAft>
              <a:buNone/>
              <a:defRPr b="0" sz="2700">
                <a:solidFill>
                  <a:srgbClr val="D73F3E"/>
                </a:solidFill>
              </a:defRPr>
            </a:lvl8pPr>
            <a:lvl9pPr lvl="8" rtl="0">
              <a:spcBef>
                <a:spcPts val="0"/>
              </a:spcBef>
              <a:spcAft>
                <a:spcPts val="0"/>
              </a:spcAft>
              <a:buNone/>
              <a:defRPr b="0" sz="2700">
                <a:solidFill>
                  <a:srgbClr val="D73F3E"/>
                </a:solidFill>
              </a:defRPr>
            </a:lvl9pPr>
          </a:lstStyle>
          <a:p/>
        </p:txBody>
      </p:sp>
      <p:sp>
        <p:nvSpPr>
          <p:cNvPr id="434" name="Google Shape;434;p65"/>
          <p:cNvSpPr txBox="1"/>
          <p:nvPr/>
        </p:nvSpPr>
        <p:spPr>
          <a:xfrm>
            <a:off x="8597378" y="4749757"/>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US" sz="1000">
                <a:solidFill>
                  <a:srgbClr val="757070"/>
                </a:solidFill>
                <a:latin typeface="Barlow Condensed"/>
                <a:ea typeface="Barlow Condensed"/>
                <a:cs typeface="Barlow Condensed"/>
                <a:sym typeface="Barlow Condensed"/>
              </a:rPr>
              <a:t>‹#›</a:t>
            </a:fld>
            <a:endParaRPr sz="1000">
              <a:solidFill>
                <a:srgbClr val="757070"/>
              </a:solidFill>
              <a:latin typeface="Barlow Condensed"/>
              <a:ea typeface="Barlow Condensed"/>
              <a:cs typeface="Barlow Condensed"/>
              <a:sym typeface="Barlow Condensed"/>
            </a:endParaRPr>
          </a:p>
        </p:txBody>
      </p:sp>
      <p:pic>
        <p:nvPicPr>
          <p:cNvPr id="435" name="Google Shape;435;p65"/>
          <p:cNvPicPr preferRelativeResize="0"/>
          <p:nvPr/>
        </p:nvPicPr>
        <p:blipFill rotWithShape="1">
          <a:blip r:embed="rId3">
            <a:alphaModFix/>
          </a:blip>
          <a:srcRect b="0" l="0" r="0" t="0"/>
          <a:stretch/>
        </p:blipFill>
        <p:spPr>
          <a:xfrm>
            <a:off x="8229244" y="4702054"/>
            <a:ext cx="548774" cy="310320"/>
          </a:xfrm>
          <a:prstGeom prst="rect">
            <a:avLst/>
          </a:prstGeom>
          <a:noFill/>
          <a:ln>
            <a:noFill/>
          </a:ln>
        </p:spPr>
      </p:pic>
      <p:sp>
        <p:nvSpPr>
          <p:cNvPr id="436" name="Google Shape;436;p65"/>
          <p:cNvSpPr/>
          <p:nvPr/>
        </p:nvSpPr>
        <p:spPr>
          <a:xfrm>
            <a:off x="-266137" y="380625"/>
            <a:ext cx="192300" cy="1938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lt1"/>
              </a:solidFill>
            </a:endParaRPr>
          </a:p>
        </p:txBody>
      </p:sp>
      <p:sp>
        <p:nvSpPr>
          <p:cNvPr id="437" name="Google Shape;437;p65"/>
          <p:cNvSpPr txBox="1"/>
          <p:nvPr/>
        </p:nvSpPr>
        <p:spPr>
          <a:xfrm>
            <a:off x="-518362" y="1000575"/>
            <a:ext cx="501600" cy="300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US" sz="1100" u="sng">
                <a:solidFill>
                  <a:schemeClr val="hlink"/>
                </a:solidFill>
                <a:latin typeface="Barlow Condensed"/>
                <a:ea typeface="Barlow Condensed"/>
                <a:cs typeface="Barlow Condensed"/>
                <a:sym typeface="Barlow Condensed"/>
                <a:hlinkClick r:id="rId4"/>
              </a:rPr>
              <a:t>How should I look? </a:t>
            </a:r>
            <a:endParaRPr sz="1100">
              <a:latin typeface="Barlow Condensed"/>
              <a:ea typeface="Barlow Condensed"/>
              <a:cs typeface="Barlow Condensed"/>
              <a:sym typeface="Barlow Condensed"/>
            </a:endParaRPr>
          </a:p>
        </p:txBody>
      </p:sp>
      <p:sp>
        <p:nvSpPr>
          <p:cNvPr id="438" name="Google Shape;438;p65"/>
          <p:cNvSpPr txBox="1"/>
          <p:nvPr/>
        </p:nvSpPr>
        <p:spPr>
          <a:xfrm>
            <a:off x="-715762" y="574350"/>
            <a:ext cx="684900" cy="414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US" sz="800">
                <a:solidFill>
                  <a:srgbClr val="D73F3E"/>
                </a:solidFill>
                <a:latin typeface="Barlow Condensed"/>
                <a:ea typeface="Barlow Condensed"/>
                <a:cs typeface="Barlow Condensed"/>
                <a:sym typeface="Barlow Condensed"/>
              </a:rPr>
              <a:t>View &gt; Master : For Clickable Link </a:t>
            </a:r>
            <a:endParaRPr b="1" sz="800">
              <a:solidFill>
                <a:srgbClr val="D73F3E"/>
              </a:solidFill>
              <a:latin typeface="Barlow Condensed"/>
              <a:ea typeface="Barlow Condensed"/>
              <a:cs typeface="Barlow Condensed"/>
              <a:sym typeface="Barlow Condense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39" name="Shape 439"/>
        <p:cNvGrpSpPr/>
        <p:nvPr/>
      </p:nvGrpSpPr>
      <p:grpSpPr>
        <a:xfrm>
          <a:off x="0" y="0"/>
          <a:ext cx="0" cy="0"/>
          <a:chOff x="0" y="0"/>
          <a:chExt cx="0" cy="0"/>
        </a:xfrm>
      </p:grpSpPr>
      <p:sp>
        <p:nvSpPr>
          <p:cNvPr id="440" name="Google Shape;440;p66"/>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6"/>
          <p:cNvSpPr txBox="1"/>
          <p:nvPr>
            <p:ph type="ctrTitle"/>
          </p:nvPr>
        </p:nvSpPr>
        <p:spPr>
          <a:xfrm>
            <a:off x="1012800" y="2497750"/>
            <a:ext cx="4950000" cy="1159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000"/>
              <a:buNone/>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442" name="Google Shape;442;p66"/>
          <p:cNvSpPr txBox="1"/>
          <p:nvPr>
            <p:ph idx="1" type="subTitle"/>
          </p:nvPr>
        </p:nvSpPr>
        <p:spPr>
          <a:xfrm>
            <a:off x="1012800" y="3678252"/>
            <a:ext cx="4950000" cy="784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2000"/>
              <a:buNone/>
              <a:defRPr>
                <a:solidFill>
                  <a:srgbClr val="000000"/>
                </a:solidFill>
              </a:defRPr>
            </a:lvl1pPr>
            <a:lvl2pPr lvl="1" rtl="0" algn="l">
              <a:lnSpc>
                <a:spcPct val="100000"/>
              </a:lnSpc>
              <a:spcBef>
                <a:spcPts val="0"/>
              </a:spcBef>
              <a:spcAft>
                <a:spcPts val="0"/>
              </a:spcAft>
              <a:buClr>
                <a:srgbClr val="000000"/>
              </a:buClr>
              <a:buSzPts val="2000"/>
              <a:buNone/>
              <a:defRPr>
                <a:solidFill>
                  <a:srgbClr val="000000"/>
                </a:solidFill>
              </a:defRPr>
            </a:lvl2pPr>
            <a:lvl3pPr lvl="2" rtl="0" algn="l">
              <a:lnSpc>
                <a:spcPct val="100000"/>
              </a:lnSpc>
              <a:spcBef>
                <a:spcPts val="0"/>
              </a:spcBef>
              <a:spcAft>
                <a:spcPts val="0"/>
              </a:spcAft>
              <a:buClr>
                <a:srgbClr val="000000"/>
              </a:buClr>
              <a:buSzPts val="2000"/>
              <a:buNone/>
              <a:defRPr>
                <a:solidFill>
                  <a:srgbClr val="000000"/>
                </a:solidFill>
              </a:defRPr>
            </a:lvl3pPr>
            <a:lvl4pPr lvl="3" rtl="0" algn="l">
              <a:lnSpc>
                <a:spcPct val="100000"/>
              </a:lnSpc>
              <a:spcBef>
                <a:spcPts val="0"/>
              </a:spcBef>
              <a:spcAft>
                <a:spcPts val="0"/>
              </a:spcAft>
              <a:buClr>
                <a:srgbClr val="000000"/>
              </a:buClr>
              <a:buSzPts val="2000"/>
              <a:buNone/>
              <a:defRPr>
                <a:solidFill>
                  <a:srgbClr val="000000"/>
                </a:solidFill>
              </a:defRPr>
            </a:lvl4pPr>
            <a:lvl5pPr lvl="4" rtl="0" algn="l">
              <a:lnSpc>
                <a:spcPct val="100000"/>
              </a:lnSpc>
              <a:spcBef>
                <a:spcPts val="0"/>
              </a:spcBef>
              <a:spcAft>
                <a:spcPts val="0"/>
              </a:spcAft>
              <a:buClr>
                <a:srgbClr val="000000"/>
              </a:buClr>
              <a:buSzPts val="2000"/>
              <a:buNone/>
              <a:defRPr>
                <a:solidFill>
                  <a:srgbClr val="000000"/>
                </a:solidFill>
              </a:defRPr>
            </a:lvl5pPr>
            <a:lvl6pPr lvl="5" rtl="0" algn="l">
              <a:lnSpc>
                <a:spcPct val="100000"/>
              </a:lnSpc>
              <a:spcBef>
                <a:spcPts val="0"/>
              </a:spcBef>
              <a:spcAft>
                <a:spcPts val="0"/>
              </a:spcAft>
              <a:buClr>
                <a:srgbClr val="000000"/>
              </a:buClr>
              <a:buSzPts val="2000"/>
              <a:buNone/>
              <a:defRPr>
                <a:solidFill>
                  <a:srgbClr val="000000"/>
                </a:solidFill>
              </a:defRPr>
            </a:lvl6pPr>
            <a:lvl7pPr lvl="6" rtl="0" algn="l">
              <a:lnSpc>
                <a:spcPct val="100000"/>
              </a:lnSpc>
              <a:spcBef>
                <a:spcPts val="0"/>
              </a:spcBef>
              <a:spcAft>
                <a:spcPts val="0"/>
              </a:spcAft>
              <a:buClr>
                <a:srgbClr val="000000"/>
              </a:buClr>
              <a:buSzPts val="2000"/>
              <a:buNone/>
              <a:defRPr>
                <a:solidFill>
                  <a:srgbClr val="000000"/>
                </a:solidFill>
              </a:defRPr>
            </a:lvl7pPr>
            <a:lvl8pPr lvl="7" rtl="0" algn="l">
              <a:lnSpc>
                <a:spcPct val="100000"/>
              </a:lnSpc>
              <a:spcBef>
                <a:spcPts val="0"/>
              </a:spcBef>
              <a:spcAft>
                <a:spcPts val="0"/>
              </a:spcAft>
              <a:buClr>
                <a:srgbClr val="000000"/>
              </a:buClr>
              <a:buSzPts val="2000"/>
              <a:buNone/>
              <a:defRPr>
                <a:solidFill>
                  <a:srgbClr val="000000"/>
                </a:solidFill>
              </a:defRPr>
            </a:lvl8pPr>
            <a:lvl9pPr lvl="8" rtl="0" algn="l">
              <a:lnSpc>
                <a:spcPct val="100000"/>
              </a:lnSpc>
              <a:spcBef>
                <a:spcPts val="0"/>
              </a:spcBef>
              <a:spcAft>
                <a:spcPts val="0"/>
              </a:spcAft>
              <a:buClr>
                <a:srgbClr val="000000"/>
              </a:buClr>
              <a:buSzPts val="2000"/>
              <a:buNone/>
              <a:defRPr>
                <a:solidFill>
                  <a:srgbClr val="000000"/>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5">
  <p:cSld name="Cover-5">
    <p:spTree>
      <p:nvGrpSpPr>
        <p:cNvPr id="52" name="Shape 52"/>
        <p:cNvGrpSpPr/>
        <p:nvPr/>
      </p:nvGrpSpPr>
      <p:grpSpPr>
        <a:xfrm>
          <a:off x="0" y="0"/>
          <a:ext cx="0" cy="0"/>
          <a:chOff x="0" y="0"/>
          <a:chExt cx="0" cy="0"/>
        </a:xfrm>
      </p:grpSpPr>
      <p:pic>
        <p:nvPicPr>
          <p:cNvPr id="53" name="Google Shape;53;p8"/>
          <p:cNvPicPr preferRelativeResize="0"/>
          <p:nvPr/>
        </p:nvPicPr>
        <p:blipFill rotWithShape="1">
          <a:blip r:embed="rId2">
            <a:alphaModFix/>
          </a:blip>
          <a:srcRect b="0" l="0" r="0" t="0"/>
          <a:stretch/>
        </p:blipFill>
        <p:spPr>
          <a:xfrm>
            <a:off x="-23663" y="-12166"/>
            <a:ext cx="9191324" cy="5167831"/>
          </a:xfrm>
          <a:prstGeom prst="rect">
            <a:avLst/>
          </a:prstGeom>
          <a:noFill/>
          <a:ln>
            <a:noFill/>
          </a:ln>
        </p:spPr>
      </p:pic>
      <p:grpSp>
        <p:nvGrpSpPr>
          <p:cNvPr id="54" name="Google Shape;54;p8"/>
          <p:cNvGrpSpPr/>
          <p:nvPr/>
        </p:nvGrpSpPr>
        <p:grpSpPr>
          <a:xfrm>
            <a:off x="3357828" y="1934934"/>
            <a:ext cx="2531151" cy="636816"/>
            <a:chOff x="4477104" y="2579912"/>
            <a:chExt cx="3374868" cy="849088"/>
          </a:xfrm>
        </p:grpSpPr>
        <p:grpSp>
          <p:nvGrpSpPr>
            <p:cNvPr id="55" name="Google Shape;55;p8"/>
            <p:cNvGrpSpPr/>
            <p:nvPr/>
          </p:nvGrpSpPr>
          <p:grpSpPr>
            <a:xfrm>
              <a:off x="4477104" y="2579912"/>
              <a:ext cx="1372710" cy="849088"/>
              <a:chOff x="4477104" y="2579912"/>
              <a:chExt cx="1372710" cy="849088"/>
            </a:xfrm>
          </p:grpSpPr>
          <p:sp>
            <p:nvSpPr>
              <p:cNvPr id="56" name="Google Shape;56;p8"/>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57" name="Google Shape;57;p8"/>
              <p:cNvPicPr preferRelativeResize="0"/>
              <p:nvPr/>
            </p:nvPicPr>
            <p:blipFill rotWithShape="1">
              <a:blip r:embed="rId3">
                <a:alphaModFix/>
              </a:blip>
              <a:srcRect b="-1" l="0" r="56802" t="-8614"/>
              <a:stretch/>
            </p:blipFill>
            <p:spPr>
              <a:xfrm>
                <a:off x="4477104" y="2579912"/>
                <a:ext cx="1372710" cy="849088"/>
              </a:xfrm>
              <a:prstGeom prst="rect">
                <a:avLst/>
              </a:prstGeom>
              <a:noFill/>
              <a:ln>
                <a:noFill/>
              </a:ln>
            </p:spPr>
          </p:pic>
        </p:grpSp>
        <p:pic>
          <p:nvPicPr>
            <p:cNvPr id="58" name="Google Shape;58;p8"/>
            <p:cNvPicPr preferRelativeResize="0"/>
            <p:nvPr/>
          </p:nvPicPr>
          <p:blipFill rotWithShape="1">
            <a:blip r:embed="rId4">
              <a:alphaModFix/>
            </a:blip>
            <a:srcRect b="0" l="45247" r="-4922" t="-6523"/>
            <a:stretch/>
          </p:blipFill>
          <p:spPr>
            <a:xfrm>
              <a:off x="5889851" y="2579912"/>
              <a:ext cx="1962121" cy="849088"/>
            </a:xfrm>
            <a:prstGeom prst="rect">
              <a:avLst/>
            </a:prstGeom>
            <a:noFill/>
            <a:ln>
              <a:noFill/>
            </a:ln>
          </p:spPr>
        </p:pic>
      </p:grpSp>
      <p:sp>
        <p:nvSpPr>
          <p:cNvPr id="59" name="Google Shape;59;p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3A3838"/>
                </a:solidFill>
              </a:defRPr>
            </a:lvl1pPr>
            <a:lvl2pPr lvl="1">
              <a:buNone/>
              <a:defRPr sz="1000">
                <a:solidFill>
                  <a:srgbClr val="3A3838"/>
                </a:solidFill>
              </a:defRPr>
            </a:lvl2pPr>
            <a:lvl3pPr lvl="2">
              <a:buNone/>
              <a:defRPr sz="1000">
                <a:solidFill>
                  <a:srgbClr val="3A3838"/>
                </a:solidFill>
              </a:defRPr>
            </a:lvl3pPr>
            <a:lvl4pPr lvl="3">
              <a:buNone/>
              <a:defRPr sz="1000">
                <a:solidFill>
                  <a:srgbClr val="3A3838"/>
                </a:solidFill>
              </a:defRPr>
            </a:lvl4pPr>
            <a:lvl5pPr lvl="4">
              <a:buNone/>
              <a:defRPr sz="1000">
                <a:solidFill>
                  <a:srgbClr val="3A3838"/>
                </a:solidFill>
              </a:defRPr>
            </a:lvl5pPr>
            <a:lvl6pPr lvl="5">
              <a:buNone/>
              <a:defRPr sz="1000">
                <a:solidFill>
                  <a:srgbClr val="3A3838"/>
                </a:solidFill>
              </a:defRPr>
            </a:lvl6pPr>
            <a:lvl7pPr lvl="6">
              <a:buNone/>
              <a:defRPr sz="1000">
                <a:solidFill>
                  <a:srgbClr val="3A3838"/>
                </a:solidFill>
              </a:defRPr>
            </a:lvl7pPr>
            <a:lvl8pPr lvl="7">
              <a:buNone/>
              <a:defRPr sz="1000">
                <a:solidFill>
                  <a:srgbClr val="3A3838"/>
                </a:solidFill>
              </a:defRPr>
            </a:lvl8pPr>
            <a:lvl9pPr lvl="8">
              <a:buNone/>
              <a:defRPr sz="10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500"/>
                                        <p:tgtEl>
                                          <p:spTgt spid="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1-Custom Title">
  <p:cSld name="Cover-1-Custom Title">
    <p:bg>
      <p:bgPr>
        <a:solidFill>
          <a:srgbClr val="F0EFEF"/>
        </a:solidFill>
      </p:bgPr>
    </p:bg>
    <p:spTree>
      <p:nvGrpSpPr>
        <p:cNvPr id="60" name="Shape 60"/>
        <p:cNvGrpSpPr/>
        <p:nvPr/>
      </p:nvGrpSpPr>
      <p:grpSpPr>
        <a:xfrm>
          <a:off x="0" y="0"/>
          <a:ext cx="0" cy="0"/>
          <a:chOff x="0" y="0"/>
          <a:chExt cx="0" cy="0"/>
        </a:xfrm>
      </p:grpSpPr>
      <p:pic>
        <p:nvPicPr>
          <p:cNvPr id="61" name="Google Shape;61;p9"/>
          <p:cNvPicPr preferRelativeResize="0"/>
          <p:nvPr/>
        </p:nvPicPr>
        <p:blipFill rotWithShape="1">
          <a:blip r:embed="rId2">
            <a:alphaModFix/>
          </a:blip>
          <a:srcRect b="0" l="0" r="0" t="0"/>
          <a:stretch/>
        </p:blipFill>
        <p:spPr>
          <a:xfrm>
            <a:off x="0" y="3918"/>
            <a:ext cx="9150862" cy="5143500"/>
          </a:xfrm>
          <a:prstGeom prst="rect">
            <a:avLst/>
          </a:prstGeom>
          <a:noFill/>
          <a:ln>
            <a:noFill/>
          </a:ln>
        </p:spPr>
      </p:pic>
      <p:grpSp>
        <p:nvGrpSpPr>
          <p:cNvPr id="62" name="Google Shape;62;p9"/>
          <p:cNvGrpSpPr/>
          <p:nvPr/>
        </p:nvGrpSpPr>
        <p:grpSpPr>
          <a:xfrm>
            <a:off x="779577" y="2701971"/>
            <a:ext cx="1526295" cy="400260"/>
            <a:chOff x="4477104" y="2579912"/>
            <a:chExt cx="3237791" cy="849088"/>
          </a:xfrm>
        </p:grpSpPr>
        <p:sp>
          <p:nvSpPr>
            <p:cNvPr id="63" name="Google Shape;63;p9"/>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4" name="Google Shape;64;p9"/>
            <p:cNvPicPr preferRelativeResize="0"/>
            <p:nvPr/>
          </p:nvPicPr>
          <p:blipFill rotWithShape="1">
            <a:blip r:embed="rId3">
              <a:alphaModFix/>
            </a:blip>
            <a:srcRect b="-1" l="0" r="-1891" t="-8614"/>
            <a:stretch/>
          </p:blipFill>
          <p:spPr>
            <a:xfrm>
              <a:off x="4477104" y="2579912"/>
              <a:ext cx="3237791" cy="849088"/>
            </a:xfrm>
            <a:prstGeom prst="rect">
              <a:avLst/>
            </a:prstGeom>
            <a:noFill/>
            <a:ln>
              <a:noFill/>
            </a:ln>
          </p:spPr>
        </p:pic>
      </p:grpSp>
      <p:sp>
        <p:nvSpPr>
          <p:cNvPr id="65" name="Google Shape;65;p9"/>
          <p:cNvSpPr txBox="1"/>
          <p:nvPr>
            <p:ph idx="1" type="body"/>
          </p:nvPr>
        </p:nvSpPr>
        <p:spPr>
          <a:xfrm>
            <a:off x="632281" y="1102053"/>
            <a:ext cx="5704800" cy="1354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A3838"/>
              </a:buClr>
              <a:buSzPts val="5400"/>
              <a:buNone/>
              <a:defRPr sz="5400">
                <a:solidFill>
                  <a:srgbClr val="3A3838"/>
                </a:solidFill>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000">
                <a:solidFill>
                  <a:srgbClr val="3A3838"/>
                </a:solidFill>
              </a:defRPr>
            </a:lvl1pPr>
            <a:lvl2pPr lvl="1">
              <a:buNone/>
              <a:defRPr sz="1000">
                <a:solidFill>
                  <a:srgbClr val="3A3838"/>
                </a:solidFill>
              </a:defRPr>
            </a:lvl2pPr>
            <a:lvl3pPr lvl="2">
              <a:buNone/>
              <a:defRPr sz="1000">
                <a:solidFill>
                  <a:srgbClr val="3A3838"/>
                </a:solidFill>
              </a:defRPr>
            </a:lvl3pPr>
            <a:lvl4pPr lvl="3">
              <a:buNone/>
              <a:defRPr sz="1000">
                <a:solidFill>
                  <a:srgbClr val="3A3838"/>
                </a:solidFill>
              </a:defRPr>
            </a:lvl4pPr>
            <a:lvl5pPr lvl="4">
              <a:buNone/>
              <a:defRPr sz="1000">
                <a:solidFill>
                  <a:srgbClr val="3A3838"/>
                </a:solidFill>
              </a:defRPr>
            </a:lvl5pPr>
            <a:lvl6pPr lvl="5">
              <a:buNone/>
              <a:defRPr sz="1000">
                <a:solidFill>
                  <a:srgbClr val="3A3838"/>
                </a:solidFill>
              </a:defRPr>
            </a:lvl6pPr>
            <a:lvl7pPr lvl="6">
              <a:buNone/>
              <a:defRPr sz="1000">
                <a:solidFill>
                  <a:srgbClr val="3A3838"/>
                </a:solidFill>
              </a:defRPr>
            </a:lvl7pPr>
            <a:lvl8pPr lvl="7">
              <a:buNone/>
              <a:defRPr sz="1000">
                <a:solidFill>
                  <a:srgbClr val="3A3838"/>
                </a:solidFill>
              </a:defRPr>
            </a:lvl8pPr>
            <a:lvl9pPr lvl="8">
              <a:buNone/>
              <a:defRPr sz="10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2-Custom Title">
  <p:cSld name="Cover-2-Custom Title">
    <p:bg>
      <p:bgPr>
        <a:solidFill>
          <a:srgbClr val="F0EFEF"/>
        </a:solidFill>
      </p:bgPr>
    </p:bg>
    <p:spTree>
      <p:nvGrpSpPr>
        <p:cNvPr id="67" name="Shape 67"/>
        <p:cNvGrpSpPr/>
        <p:nvPr/>
      </p:nvGrpSpPr>
      <p:grpSpPr>
        <a:xfrm>
          <a:off x="0" y="0"/>
          <a:ext cx="0" cy="0"/>
          <a:chOff x="0" y="0"/>
          <a:chExt cx="0" cy="0"/>
        </a:xfrm>
      </p:grpSpPr>
      <p:pic>
        <p:nvPicPr>
          <p:cNvPr id="68" name="Google Shape;68;p10"/>
          <p:cNvPicPr preferRelativeResize="0"/>
          <p:nvPr/>
        </p:nvPicPr>
        <p:blipFill rotWithShape="1">
          <a:blip r:embed="rId2">
            <a:alphaModFix/>
          </a:blip>
          <a:srcRect b="0" l="0" r="0" t="0"/>
          <a:stretch/>
        </p:blipFill>
        <p:spPr>
          <a:xfrm>
            <a:off x="-39436" y="-13331"/>
            <a:ext cx="9222872" cy="5156924"/>
          </a:xfrm>
          <a:prstGeom prst="rect">
            <a:avLst/>
          </a:prstGeom>
          <a:noFill/>
          <a:ln>
            <a:noFill/>
          </a:ln>
        </p:spPr>
      </p:pic>
      <p:grpSp>
        <p:nvGrpSpPr>
          <p:cNvPr id="69" name="Google Shape;69;p10"/>
          <p:cNvGrpSpPr/>
          <p:nvPr/>
        </p:nvGrpSpPr>
        <p:grpSpPr>
          <a:xfrm>
            <a:off x="779577" y="2701971"/>
            <a:ext cx="1526295" cy="400260"/>
            <a:chOff x="4477104" y="2579912"/>
            <a:chExt cx="3237791" cy="849088"/>
          </a:xfrm>
        </p:grpSpPr>
        <p:sp>
          <p:nvSpPr>
            <p:cNvPr id="70" name="Google Shape;70;p10"/>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1" name="Google Shape;71;p10"/>
            <p:cNvPicPr preferRelativeResize="0"/>
            <p:nvPr/>
          </p:nvPicPr>
          <p:blipFill rotWithShape="1">
            <a:blip r:embed="rId3">
              <a:alphaModFix/>
            </a:blip>
            <a:srcRect b="-1" l="0" r="-1891" t="-8614"/>
            <a:stretch/>
          </p:blipFill>
          <p:spPr>
            <a:xfrm>
              <a:off x="4477104" y="2579912"/>
              <a:ext cx="3237791" cy="849088"/>
            </a:xfrm>
            <a:prstGeom prst="rect">
              <a:avLst/>
            </a:prstGeom>
            <a:noFill/>
            <a:ln>
              <a:noFill/>
            </a:ln>
          </p:spPr>
        </p:pic>
      </p:grpSp>
      <p:sp>
        <p:nvSpPr>
          <p:cNvPr id="72" name="Google Shape;72;p10"/>
          <p:cNvSpPr txBox="1"/>
          <p:nvPr>
            <p:ph idx="1" type="body"/>
          </p:nvPr>
        </p:nvSpPr>
        <p:spPr>
          <a:xfrm>
            <a:off x="632281" y="1102053"/>
            <a:ext cx="5704800" cy="13548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3A3838"/>
              </a:buClr>
              <a:buSzPts val="5400"/>
              <a:buNone/>
              <a:defRPr sz="5400">
                <a:solidFill>
                  <a:srgbClr val="3A3838"/>
                </a:solidFill>
              </a:defRPr>
            </a:lvl1pPr>
            <a:lvl2pPr indent="-317500" lvl="1" marL="914400" algn="l">
              <a:lnSpc>
                <a:spcPct val="90000"/>
              </a:lnSpc>
              <a:spcBef>
                <a:spcPts val="400"/>
              </a:spcBef>
              <a:spcAft>
                <a:spcPts val="0"/>
              </a:spcAft>
              <a:buClr>
                <a:srgbClr val="3A3838"/>
              </a:buClr>
              <a:buSzPts val="1400"/>
              <a:buChar char="•"/>
              <a:defRPr/>
            </a:lvl2pPr>
            <a:lvl3pPr indent="-317500" lvl="2" marL="1371600" algn="l">
              <a:lnSpc>
                <a:spcPct val="90000"/>
              </a:lnSpc>
              <a:spcBef>
                <a:spcPts val="400"/>
              </a:spcBef>
              <a:spcAft>
                <a:spcPts val="0"/>
              </a:spcAft>
              <a:buClr>
                <a:srgbClr val="3A3838"/>
              </a:buClr>
              <a:buSzPts val="1400"/>
              <a:buChar char="•"/>
              <a:defRPr/>
            </a:lvl3pPr>
            <a:lvl4pPr indent="-317500" lvl="3" marL="1828800" algn="l">
              <a:lnSpc>
                <a:spcPct val="90000"/>
              </a:lnSpc>
              <a:spcBef>
                <a:spcPts val="400"/>
              </a:spcBef>
              <a:spcAft>
                <a:spcPts val="0"/>
              </a:spcAft>
              <a:buClr>
                <a:srgbClr val="3A3838"/>
              </a:buClr>
              <a:buSzPts val="1400"/>
              <a:buChar char="•"/>
              <a:defRPr/>
            </a:lvl4pPr>
            <a:lvl5pPr indent="-317500" lvl="4" marL="2286000" algn="l">
              <a:lnSpc>
                <a:spcPct val="90000"/>
              </a:lnSpc>
              <a:spcBef>
                <a:spcPts val="400"/>
              </a:spcBef>
              <a:spcAft>
                <a:spcPts val="0"/>
              </a:spcAft>
              <a:buClr>
                <a:srgbClr val="3A3838"/>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theme" Target="../theme/theme2.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Barlow Condensed"/>
              <a:buNone/>
              <a:defRPr b="1" i="0" sz="3300" u="none" cap="none" strike="noStrike">
                <a:solidFill>
                  <a:schemeClr val="dk1"/>
                </a:solidFill>
                <a:latin typeface="Barlow Condensed"/>
                <a:ea typeface="Barlow Condensed"/>
                <a:cs typeface="Barlow Condensed"/>
                <a:sym typeface="Barlow Condense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 name="Google Shape;11;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indent="-342900" lvl="1" marL="914400"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indent="-323850" lvl="2" marL="1371600"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indent="-317500" lvl="3" marL="1828800"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indent="-317500" lvl="4" marL="2286000"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1pPr>
            <a:lvl2pPr indent="0" lvl="1"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2pPr>
            <a:lvl3pPr indent="0" lvl="2"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3pPr>
            <a:lvl4pPr indent="0" lvl="3"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4pPr>
            <a:lvl5pPr indent="0" lvl="4"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5pPr>
            <a:lvl6pPr indent="0" lvl="5"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6pPr>
            <a:lvl7pPr indent="0" lvl="6"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7pPr>
            <a:lvl8pPr indent="0" lvl="7"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8pPr>
            <a:lvl9pPr indent="0" lvl="8"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70.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71.jpg"/><Relationship Id="rId4" Type="http://schemas.openxmlformats.org/officeDocument/2006/relationships/image" Target="../media/image7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77.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76.png"/><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78.png"/><Relationship Id="rId4" Type="http://schemas.openxmlformats.org/officeDocument/2006/relationships/hyperlink" Target="https://www.youthmappers.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7.xml"/><Relationship Id="rId3" Type="http://schemas.openxmlformats.org/officeDocument/2006/relationships/image" Target="../media/image8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hyperlink" Target="https://www.openstreetmap.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52.png"/><Relationship Id="rId4" Type="http://schemas.openxmlformats.org/officeDocument/2006/relationships/hyperlink" Target="https://www.openstreetmap.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mailto:mikko.tamura@hotosm.org" TargetMode="External"/><Relationship Id="rId5" Type="http://schemas.openxmlformats.org/officeDocument/2006/relationships/image" Target="../media/image48.png"/><Relationship Id="rId6" Type="http://schemas.openxmlformats.org/officeDocument/2006/relationships/image" Target="../media/image52.png"/><Relationship Id="rId7" Type="http://schemas.openxmlformats.org/officeDocument/2006/relationships/image" Target="../media/image49.png"/><Relationship Id="rId8"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52.png"/><Relationship Id="rId4" Type="http://schemas.openxmlformats.org/officeDocument/2006/relationships/hyperlink" Target="https://www.openstreetmap.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65.jpg"/><Relationship Id="rId4" Type="http://schemas.openxmlformats.org/officeDocument/2006/relationships/image" Target="../media/image57.jpg"/><Relationship Id="rId5" Type="http://schemas.openxmlformats.org/officeDocument/2006/relationships/image" Target="../media/image56.jpg"/><Relationship Id="rId6" Type="http://schemas.openxmlformats.org/officeDocument/2006/relationships/image" Target="../media/image6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7.png"/><Relationship Id="rId6" Type="http://schemas.openxmlformats.org/officeDocument/2006/relationships/hyperlink" Target="http://fieldpapers.org/" TargetMode="External"/><Relationship Id="rId7" Type="http://schemas.openxmlformats.org/officeDocument/2006/relationships/hyperlink" Target="http://fieldpapers.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61.jpg"/><Relationship Id="rId4" Type="http://schemas.openxmlformats.org/officeDocument/2006/relationships/image" Target="../media/image6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descr="hot-logo-500px-white.png" id="447" name="Google Shape;447;p67"/>
          <p:cNvPicPr preferRelativeResize="0"/>
          <p:nvPr/>
        </p:nvPicPr>
        <p:blipFill rotWithShape="1">
          <a:blip r:embed="rId3">
            <a:alphaModFix/>
          </a:blip>
          <a:srcRect b="0" l="0" r="0" t="0"/>
          <a:stretch/>
        </p:blipFill>
        <p:spPr>
          <a:xfrm>
            <a:off x="3232675" y="464550"/>
            <a:ext cx="2678650" cy="669675"/>
          </a:xfrm>
          <a:prstGeom prst="rect">
            <a:avLst/>
          </a:prstGeom>
          <a:noFill/>
          <a:ln>
            <a:noFill/>
          </a:ln>
        </p:spPr>
      </p:pic>
      <p:sp>
        <p:nvSpPr>
          <p:cNvPr id="448" name="Google Shape;448;p67"/>
          <p:cNvSpPr txBox="1"/>
          <p:nvPr/>
        </p:nvSpPr>
        <p:spPr>
          <a:xfrm>
            <a:off x="557400" y="1134225"/>
            <a:ext cx="8029200" cy="13521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800"/>
              </a:spcBef>
              <a:spcAft>
                <a:spcPts val="0"/>
              </a:spcAft>
              <a:buNone/>
            </a:pPr>
            <a:r>
              <a:t/>
            </a:r>
            <a:endParaRPr b="1" sz="5500">
              <a:solidFill>
                <a:srgbClr val="3A3838"/>
              </a:solidFill>
              <a:latin typeface="Barlow Condensed"/>
              <a:ea typeface="Barlow Condensed"/>
              <a:cs typeface="Barlow Condensed"/>
              <a:sym typeface="Barlow Condensed"/>
            </a:endParaRPr>
          </a:p>
          <a:p>
            <a:pPr indent="0" lvl="0" marL="0" rtl="0" algn="ctr">
              <a:lnSpc>
                <a:spcPct val="90000"/>
              </a:lnSpc>
              <a:spcBef>
                <a:spcPts val="800"/>
              </a:spcBef>
              <a:spcAft>
                <a:spcPts val="0"/>
              </a:spcAft>
              <a:buNone/>
            </a:pPr>
            <a:r>
              <a:rPr lang="en-US" sz="5500">
                <a:solidFill>
                  <a:srgbClr val="3A3838"/>
                </a:solidFill>
                <a:latin typeface="Barlow Condensed"/>
                <a:ea typeface="Barlow Condensed"/>
                <a:cs typeface="Barlow Condensed"/>
                <a:sym typeface="Barlow Condensed"/>
              </a:rPr>
              <a:t>Introduction to OpenStreetMap</a:t>
            </a:r>
            <a:endParaRPr sz="5500">
              <a:solidFill>
                <a:srgbClr val="3A3838"/>
              </a:solidFill>
              <a:latin typeface="Barlow Condensed"/>
              <a:ea typeface="Barlow Condensed"/>
              <a:cs typeface="Barlow Condensed"/>
              <a:sym typeface="Barlow Condensed"/>
            </a:endParaRPr>
          </a:p>
          <a:p>
            <a:pPr indent="0" lvl="0" marL="0" rtl="0" algn="ctr">
              <a:lnSpc>
                <a:spcPct val="90000"/>
              </a:lnSpc>
              <a:spcBef>
                <a:spcPts val="800"/>
              </a:spcBef>
              <a:spcAft>
                <a:spcPts val="0"/>
              </a:spcAft>
              <a:buNone/>
            </a:pPr>
            <a:r>
              <a:t/>
            </a:r>
            <a:endParaRPr i="1" sz="2300">
              <a:solidFill>
                <a:srgbClr val="3A3838"/>
              </a:solidFill>
              <a:latin typeface="Barlow Condensed"/>
              <a:ea typeface="Barlow Condensed"/>
              <a:cs typeface="Barlow Condensed"/>
              <a:sym typeface="Barlow Condensed"/>
            </a:endParaRPr>
          </a:p>
          <a:p>
            <a:pPr indent="0" lvl="0" marL="0" rtl="0" algn="ctr">
              <a:lnSpc>
                <a:spcPct val="90000"/>
              </a:lnSpc>
              <a:spcBef>
                <a:spcPts val="800"/>
              </a:spcBef>
              <a:spcAft>
                <a:spcPts val="0"/>
              </a:spcAft>
              <a:buNone/>
            </a:pPr>
            <a:r>
              <a:rPr lang="en-US" sz="5500">
                <a:solidFill>
                  <a:srgbClr val="3A3838"/>
                </a:solidFill>
                <a:latin typeface="Barlow Condensed"/>
                <a:ea typeface="Barlow Condensed"/>
                <a:cs typeface="Barlow Condensed"/>
                <a:sym typeface="Barlow Condensed"/>
              </a:rPr>
              <a:t> </a:t>
            </a:r>
            <a:endParaRPr sz="5500">
              <a:solidFill>
                <a:srgbClr val="3A3838"/>
              </a:solidFill>
              <a:latin typeface="Barlow Condensed"/>
              <a:ea typeface="Barlow Condensed"/>
              <a:cs typeface="Barlow Condensed"/>
              <a:sym typeface="Barlow Condensed"/>
            </a:endParaRPr>
          </a:p>
          <a:p>
            <a:pPr indent="0" lvl="0" marL="0" rtl="0" algn="ctr">
              <a:lnSpc>
                <a:spcPct val="90000"/>
              </a:lnSpc>
              <a:spcBef>
                <a:spcPts val="800"/>
              </a:spcBef>
              <a:spcAft>
                <a:spcPts val="0"/>
              </a:spcAft>
              <a:buNone/>
            </a:pPr>
            <a:r>
              <a:t/>
            </a:r>
            <a:endParaRPr i="1" sz="4500">
              <a:solidFill>
                <a:srgbClr val="3A3838"/>
              </a:solidFill>
              <a:latin typeface="Barlow Condensed"/>
              <a:ea typeface="Barlow Condensed"/>
              <a:cs typeface="Barlow Condensed"/>
              <a:sym typeface="Barlow Condensed"/>
            </a:endParaRPr>
          </a:p>
          <a:p>
            <a:pPr indent="0" lvl="0" marL="0" rtl="0" algn="ctr">
              <a:lnSpc>
                <a:spcPct val="90000"/>
              </a:lnSpc>
              <a:spcBef>
                <a:spcPts val="800"/>
              </a:spcBef>
              <a:spcAft>
                <a:spcPts val="0"/>
              </a:spcAft>
              <a:buNone/>
            </a:pPr>
            <a:r>
              <a:t/>
            </a:r>
            <a:endParaRPr b="1" sz="5500">
              <a:solidFill>
                <a:srgbClr val="3A3838"/>
              </a:solidFill>
              <a:latin typeface="Barlow Condensed"/>
              <a:ea typeface="Barlow Condensed"/>
              <a:cs typeface="Barlow Condensed"/>
              <a:sym typeface="Barlow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6"/>
          <p:cNvSpPr/>
          <p:nvPr/>
        </p:nvSpPr>
        <p:spPr>
          <a:xfrm>
            <a:off x="4350550" y="-9510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6"/>
          <p:cNvSpPr/>
          <p:nvPr/>
        </p:nvSpPr>
        <p:spPr>
          <a:xfrm>
            <a:off x="0" y="69150"/>
            <a:ext cx="51222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pic>
        <p:nvPicPr>
          <p:cNvPr id="551" name="Google Shape;551;p76"/>
          <p:cNvPicPr preferRelativeResize="0"/>
          <p:nvPr/>
        </p:nvPicPr>
        <p:blipFill>
          <a:blip r:embed="rId3">
            <a:alphaModFix/>
          </a:blip>
          <a:stretch>
            <a:fillRect/>
          </a:stretch>
        </p:blipFill>
        <p:spPr>
          <a:xfrm>
            <a:off x="109550" y="859750"/>
            <a:ext cx="5543900" cy="3062175"/>
          </a:xfrm>
          <a:prstGeom prst="rect">
            <a:avLst/>
          </a:prstGeom>
          <a:noFill/>
          <a:ln>
            <a:noFill/>
          </a:ln>
        </p:spPr>
      </p:pic>
      <p:pic>
        <p:nvPicPr>
          <p:cNvPr id="552" name="Google Shape;552;p76"/>
          <p:cNvPicPr preferRelativeResize="0"/>
          <p:nvPr/>
        </p:nvPicPr>
        <p:blipFill rotWithShape="1">
          <a:blip r:embed="rId4">
            <a:alphaModFix/>
          </a:blip>
          <a:srcRect b="6526" l="9470" r="13027" t="12403"/>
          <a:stretch/>
        </p:blipFill>
        <p:spPr>
          <a:xfrm>
            <a:off x="4663149" y="2234475"/>
            <a:ext cx="4314600" cy="2595353"/>
          </a:xfrm>
          <a:prstGeom prst="rect">
            <a:avLst/>
          </a:prstGeom>
          <a:noFill/>
          <a:ln>
            <a:noFill/>
          </a:ln>
        </p:spPr>
      </p:pic>
      <p:sp>
        <p:nvSpPr>
          <p:cNvPr id="553" name="Google Shape;553;p76"/>
          <p:cNvSpPr txBox="1"/>
          <p:nvPr/>
        </p:nvSpPr>
        <p:spPr>
          <a:xfrm>
            <a:off x="6118625" y="385775"/>
            <a:ext cx="3025500" cy="160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Condensed"/>
              <a:ea typeface="Barlow Condensed"/>
              <a:cs typeface="Barlow Condensed"/>
              <a:sym typeface="Barlow Condensed"/>
            </a:endParaRPr>
          </a:p>
        </p:txBody>
      </p:sp>
      <p:sp>
        <p:nvSpPr>
          <p:cNvPr id="554" name="Google Shape;554;p76"/>
          <p:cNvSpPr txBox="1"/>
          <p:nvPr/>
        </p:nvSpPr>
        <p:spPr>
          <a:xfrm>
            <a:off x="6831557" y="1934425"/>
            <a:ext cx="2146200" cy="738900"/>
          </a:xfrm>
          <a:prstGeom prst="rect">
            <a:avLst/>
          </a:prstGeom>
          <a:solidFill>
            <a:srgbClr val="D2373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FFFFFF"/>
                </a:solidFill>
                <a:latin typeface="Barlow Condensed"/>
                <a:ea typeface="Barlow Condensed"/>
                <a:cs typeface="Barlow Condensed"/>
                <a:sym typeface="Barlow Condensed"/>
              </a:rPr>
              <a:t>HOT Tasking Manager</a:t>
            </a:r>
            <a:endParaRPr sz="1800">
              <a:solidFill>
                <a:srgbClr val="FFFFFF"/>
              </a:solidFill>
              <a:latin typeface="Barlow Condensed"/>
              <a:ea typeface="Barlow Condensed"/>
              <a:cs typeface="Barlow Condensed"/>
              <a:sym typeface="Barlow Condensed"/>
            </a:endParaRPr>
          </a:p>
          <a:p>
            <a:pPr indent="0" lvl="0" marL="0" rtl="0" algn="ctr">
              <a:spcBef>
                <a:spcPts val="0"/>
              </a:spcBef>
              <a:spcAft>
                <a:spcPts val="0"/>
              </a:spcAft>
              <a:buNone/>
            </a:pPr>
            <a:r>
              <a:rPr lang="en-US" sz="1800" u="sng">
                <a:solidFill>
                  <a:srgbClr val="FFF2CC"/>
                </a:solidFill>
                <a:latin typeface="Barlow Condensed"/>
                <a:ea typeface="Barlow Condensed"/>
                <a:cs typeface="Barlow Condensed"/>
                <a:sym typeface="Barlow Condensed"/>
              </a:rPr>
              <a:t>tasks.hotosm.org</a:t>
            </a:r>
            <a:endParaRPr sz="1800" u="sng">
              <a:solidFill>
                <a:srgbClr val="FFF2CC"/>
              </a:solidFill>
              <a:latin typeface="Barlow Condensed"/>
              <a:ea typeface="Barlow Condensed"/>
              <a:cs typeface="Barlow Condensed"/>
              <a:sym typeface="Barlow Condensed"/>
            </a:endParaRPr>
          </a:p>
        </p:txBody>
      </p:sp>
      <p:sp>
        <p:nvSpPr>
          <p:cNvPr id="555" name="Google Shape;555;p76"/>
          <p:cNvSpPr txBox="1"/>
          <p:nvPr/>
        </p:nvSpPr>
        <p:spPr>
          <a:xfrm>
            <a:off x="265257" y="3533425"/>
            <a:ext cx="2146200" cy="7389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FFFFFF"/>
                </a:solidFill>
                <a:latin typeface="Barlow Condensed"/>
                <a:ea typeface="Barlow Condensed"/>
                <a:cs typeface="Barlow Condensed"/>
                <a:sym typeface="Barlow Condensed"/>
              </a:rPr>
              <a:t>OSM iD editor</a:t>
            </a:r>
            <a:endParaRPr sz="1800">
              <a:solidFill>
                <a:srgbClr val="FFFFFF"/>
              </a:solidFill>
              <a:highlight>
                <a:srgbClr val="4A86E8"/>
              </a:highlight>
              <a:latin typeface="Barlow Condensed"/>
              <a:ea typeface="Barlow Condensed"/>
              <a:cs typeface="Barlow Condensed"/>
              <a:sym typeface="Barlow Condensed"/>
            </a:endParaRPr>
          </a:p>
          <a:p>
            <a:pPr indent="0" lvl="0" marL="0" rtl="0" algn="ctr">
              <a:spcBef>
                <a:spcPts val="0"/>
              </a:spcBef>
              <a:spcAft>
                <a:spcPts val="0"/>
              </a:spcAft>
              <a:buNone/>
            </a:pPr>
            <a:r>
              <a:rPr lang="en-US" sz="1800" u="sng">
                <a:solidFill>
                  <a:srgbClr val="FFF2CC"/>
                </a:solidFill>
                <a:latin typeface="Barlow Condensed"/>
                <a:ea typeface="Barlow Condensed"/>
                <a:cs typeface="Barlow Condensed"/>
                <a:sym typeface="Barlow Condensed"/>
              </a:rPr>
              <a:t>openstreetmap.org</a:t>
            </a:r>
            <a:endParaRPr sz="1800" u="sng">
              <a:solidFill>
                <a:srgbClr val="FFF2CC"/>
              </a:solidFill>
              <a:latin typeface="Barlow Condensed"/>
              <a:ea typeface="Barlow Condensed"/>
              <a:cs typeface="Barlow Condensed"/>
              <a:sym typeface="Barlow Condensed"/>
            </a:endParaRPr>
          </a:p>
        </p:txBody>
      </p:sp>
      <p:sp>
        <p:nvSpPr>
          <p:cNvPr id="556" name="Google Shape;556;p76"/>
          <p:cNvSpPr/>
          <p:nvPr/>
        </p:nvSpPr>
        <p:spPr>
          <a:xfrm>
            <a:off x="136225" y="234875"/>
            <a:ext cx="51222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1000"/>
              </a:spcAft>
              <a:buClr>
                <a:srgbClr val="000000"/>
              </a:buClr>
              <a:buSzPts val="2900"/>
              <a:buFont typeface="Arial"/>
              <a:buNone/>
            </a:pPr>
            <a:r>
              <a:rPr b="1" lang="en-US" sz="3000">
                <a:solidFill>
                  <a:srgbClr val="FFFFFF"/>
                </a:solidFill>
                <a:latin typeface="Archivo"/>
                <a:ea typeface="Archivo"/>
                <a:cs typeface="Archivo"/>
                <a:sym typeface="Archivo"/>
              </a:rPr>
              <a:t>How to contribute in OSM?</a:t>
            </a:r>
            <a:endParaRPr b="0" i="0" sz="2900" u="none" cap="none" strike="noStrike">
              <a:solidFill>
                <a:srgbClr val="FFFFFF"/>
              </a:solidFill>
              <a:latin typeface="Arial Black"/>
              <a:ea typeface="Arial Black"/>
              <a:cs typeface="Arial Black"/>
              <a:sym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7"/>
          <p:cNvSpPr/>
          <p:nvPr/>
        </p:nvSpPr>
        <p:spPr>
          <a:xfrm>
            <a:off x="4350550" y="-9510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7"/>
          <p:cNvSpPr/>
          <p:nvPr/>
        </p:nvSpPr>
        <p:spPr>
          <a:xfrm>
            <a:off x="0" y="69150"/>
            <a:ext cx="53730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sp>
        <p:nvSpPr>
          <p:cNvPr id="564" name="Google Shape;564;p77"/>
          <p:cNvSpPr txBox="1"/>
          <p:nvPr/>
        </p:nvSpPr>
        <p:spPr>
          <a:xfrm>
            <a:off x="6118625" y="385775"/>
            <a:ext cx="3025500" cy="160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Condensed"/>
              <a:ea typeface="Barlow Condensed"/>
              <a:cs typeface="Barlow Condensed"/>
              <a:sym typeface="Barlow Condensed"/>
            </a:endParaRPr>
          </a:p>
        </p:txBody>
      </p:sp>
      <p:sp>
        <p:nvSpPr>
          <p:cNvPr id="565" name="Google Shape;565;p77"/>
          <p:cNvSpPr/>
          <p:nvPr/>
        </p:nvSpPr>
        <p:spPr>
          <a:xfrm>
            <a:off x="136225" y="234875"/>
            <a:ext cx="51222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1000"/>
              </a:spcAft>
              <a:buClr>
                <a:srgbClr val="000000"/>
              </a:buClr>
              <a:buSzPts val="2900"/>
              <a:buFont typeface="Arial"/>
              <a:buNone/>
            </a:pPr>
            <a:r>
              <a:rPr b="1" lang="en-US" sz="3000">
                <a:solidFill>
                  <a:srgbClr val="FFFFFF"/>
                </a:solidFill>
                <a:latin typeface="Archivo"/>
                <a:ea typeface="Archivo"/>
                <a:cs typeface="Archivo"/>
                <a:sym typeface="Archivo"/>
              </a:rPr>
              <a:t>Mapathons x Mapping Party</a:t>
            </a:r>
            <a:endParaRPr b="0" i="0" sz="2900" u="none" cap="none" strike="noStrike">
              <a:solidFill>
                <a:srgbClr val="FFFFFF"/>
              </a:solidFill>
              <a:latin typeface="Arial Black"/>
              <a:ea typeface="Arial Black"/>
              <a:cs typeface="Arial Black"/>
              <a:sym typeface="Arial Black"/>
            </a:endParaRPr>
          </a:p>
        </p:txBody>
      </p:sp>
      <p:pic>
        <p:nvPicPr>
          <p:cNvPr id="566" name="Google Shape;566;p77"/>
          <p:cNvPicPr preferRelativeResize="0"/>
          <p:nvPr/>
        </p:nvPicPr>
        <p:blipFill>
          <a:blip r:embed="rId3">
            <a:alphaModFix/>
          </a:blip>
          <a:stretch>
            <a:fillRect/>
          </a:stretch>
        </p:blipFill>
        <p:spPr>
          <a:xfrm>
            <a:off x="152400" y="1277675"/>
            <a:ext cx="3713426" cy="3713426"/>
          </a:xfrm>
          <a:prstGeom prst="rect">
            <a:avLst/>
          </a:prstGeom>
          <a:noFill/>
          <a:ln>
            <a:noFill/>
          </a:ln>
        </p:spPr>
      </p:pic>
      <p:pic>
        <p:nvPicPr>
          <p:cNvPr id="567" name="Google Shape;567;p77"/>
          <p:cNvPicPr preferRelativeResize="0"/>
          <p:nvPr/>
        </p:nvPicPr>
        <p:blipFill>
          <a:blip r:embed="rId4">
            <a:alphaModFix/>
          </a:blip>
          <a:stretch>
            <a:fillRect/>
          </a:stretch>
        </p:blipFill>
        <p:spPr>
          <a:xfrm>
            <a:off x="4055242" y="1483149"/>
            <a:ext cx="4677257" cy="3507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8"/>
          <p:cNvSpPr/>
          <p:nvPr/>
        </p:nvSpPr>
        <p:spPr>
          <a:xfrm>
            <a:off x="4350550" y="-9510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8"/>
          <p:cNvSpPr/>
          <p:nvPr/>
        </p:nvSpPr>
        <p:spPr>
          <a:xfrm>
            <a:off x="0" y="69150"/>
            <a:ext cx="6605400" cy="105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sp>
        <p:nvSpPr>
          <p:cNvPr id="575" name="Google Shape;575;p78"/>
          <p:cNvSpPr txBox="1"/>
          <p:nvPr/>
        </p:nvSpPr>
        <p:spPr>
          <a:xfrm>
            <a:off x="6118625" y="385775"/>
            <a:ext cx="3025500" cy="160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Condensed"/>
              <a:ea typeface="Barlow Condensed"/>
              <a:cs typeface="Barlow Condensed"/>
              <a:sym typeface="Barlow Condensed"/>
            </a:endParaRPr>
          </a:p>
        </p:txBody>
      </p:sp>
      <p:sp>
        <p:nvSpPr>
          <p:cNvPr id="576" name="Google Shape;576;p78"/>
          <p:cNvSpPr/>
          <p:nvPr/>
        </p:nvSpPr>
        <p:spPr>
          <a:xfrm>
            <a:off x="136225" y="234875"/>
            <a:ext cx="68427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000000"/>
              </a:buClr>
              <a:buSzPts val="2900"/>
              <a:buFont typeface="Arial"/>
              <a:buNone/>
            </a:pPr>
            <a:r>
              <a:rPr b="1" lang="en-US" sz="3000">
                <a:solidFill>
                  <a:srgbClr val="FFFFFF"/>
                </a:solidFill>
                <a:latin typeface="Archivo"/>
                <a:ea typeface="Archivo"/>
                <a:cs typeface="Archivo"/>
                <a:sym typeface="Archivo"/>
              </a:rPr>
              <a:t>OSM is a community </a:t>
            </a:r>
            <a:endParaRPr b="1" sz="3000">
              <a:solidFill>
                <a:srgbClr val="FFFFFF"/>
              </a:solidFill>
              <a:latin typeface="Archivo"/>
              <a:ea typeface="Archivo"/>
              <a:cs typeface="Archivo"/>
              <a:sym typeface="Archivo"/>
            </a:endParaRPr>
          </a:p>
          <a:p>
            <a:pPr indent="0" lvl="0" marL="0" marR="0" rtl="0" algn="l">
              <a:lnSpc>
                <a:spcPct val="70000"/>
              </a:lnSpc>
              <a:spcBef>
                <a:spcPts val="1000"/>
              </a:spcBef>
              <a:spcAft>
                <a:spcPts val="1000"/>
              </a:spcAft>
              <a:buClr>
                <a:srgbClr val="000000"/>
              </a:buClr>
              <a:buSzPts val="2900"/>
              <a:buFont typeface="Arial"/>
              <a:buNone/>
            </a:pPr>
            <a:r>
              <a:rPr b="1" lang="en-US" sz="3000">
                <a:solidFill>
                  <a:srgbClr val="FFFFFF"/>
                </a:solidFill>
                <a:latin typeface="Archivo"/>
                <a:ea typeface="Archivo"/>
                <a:cs typeface="Archivo"/>
                <a:sym typeface="Archivo"/>
              </a:rPr>
              <a:t>(and a community of communities)</a:t>
            </a:r>
            <a:endParaRPr b="0" i="0" sz="2900" u="none" cap="none" strike="noStrike">
              <a:solidFill>
                <a:srgbClr val="FFFFFF"/>
              </a:solidFill>
              <a:latin typeface="Arial Black"/>
              <a:ea typeface="Arial Black"/>
              <a:cs typeface="Arial Black"/>
              <a:sym typeface="Arial Black"/>
            </a:endParaRPr>
          </a:p>
        </p:txBody>
      </p:sp>
      <p:pic>
        <p:nvPicPr>
          <p:cNvPr id="577" name="Google Shape;577;p78"/>
          <p:cNvPicPr preferRelativeResize="0"/>
          <p:nvPr/>
        </p:nvPicPr>
        <p:blipFill rotWithShape="1">
          <a:blip r:embed="rId3">
            <a:alphaModFix/>
          </a:blip>
          <a:srcRect b="-18257" l="1228" r="1238" t="-5858"/>
          <a:stretch/>
        </p:blipFill>
        <p:spPr>
          <a:xfrm>
            <a:off x="50800" y="1251425"/>
            <a:ext cx="9143999" cy="3892074"/>
          </a:xfrm>
          <a:prstGeom prst="rect">
            <a:avLst/>
          </a:prstGeom>
          <a:noFill/>
          <a:ln>
            <a:noFill/>
          </a:ln>
        </p:spPr>
      </p:pic>
      <p:sp>
        <p:nvSpPr>
          <p:cNvPr id="578" name="Google Shape;578;p78"/>
          <p:cNvSpPr txBox="1"/>
          <p:nvPr/>
        </p:nvSpPr>
        <p:spPr>
          <a:xfrm>
            <a:off x="4116650" y="4543200"/>
            <a:ext cx="4672800" cy="600300"/>
          </a:xfrm>
          <a:prstGeom prst="rect">
            <a:avLst/>
          </a:prstGeom>
          <a:solidFill>
            <a:srgbClr val="00FF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u="sng">
                <a:solidFill>
                  <a:schemeClr val="dk1"/>
                </a:solidFill>
                <a:latin typeface="Barlow Condensed"/>
                <a:ea typeface="Barlow Condensed"/>
                <a:cs typeface="Barlow Condensed"/>
                <a:sym typeface="Barlow Condensed"/>
              </a:rPr>
              <a:t>bit.ly/communitywg</a:t>
            </a:r>
            <a:endParaRPr b="1" sz="2700" u="sng">
              <a:solidFill>
                <a:schemeClr val="dk1"/>
              </a:solidFill>
              <a:latin typeface="Barlow Condensed"/>
              <a:ea typeface="Barlow Condensed"/>
              <a:cs typeface="Barlow Condensed"/>
              <a:sym typeface="Barlow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9"/>
          <p:cNvSpPr/>
          <p:nvPr/>
        </p:nvSpPr>
        <p:spPr>
          <a:xfrm>
            <a:off x="4350550" y="-9510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9"/>
          <p:cNvSpPr/>
          <p:nvPr/>
        </p:nvSpPr>
        <p:spPr>
          <a:xfrm>
            <a:off x="0" y="69150"/>
            <a:ext cx="51222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sp>
        <p:nvSpPr>
          <p:cNvPr id="586" name="Google Shape;586;p79"/>
          <p:cNvSpPr/>
          <p:nvPr/>
        </p:nvSpPr>
        <p:spPr>
          <a:xfrm>
            <a:off x="560949" y="309875"/>
            <a:ext cx="4314600" cy="890400"/>
          </a:xfrm>
          <a:prstGeom prst="rect">
            <a:avLst/>
          </a:prstGeom>
          <a:noFill/>
          <a:ln>
            <a:noFill/>
          </a:ln>
        </p:spPr>
        <p:txBody>
          <a:bodyPr anchorCtr="0" anchor="t" bIns="0" lIns="0" spcFirstLastPara="1" rIns="0" wrap="square" tIns="0">
            <a:noAutofit/>
          </a:bodyPr>
          <a:lstStyle/>
          <a:p>
            <a:pPr indent="0" lvl="0" marL="0" rtl="0" algn="l">
              <a:lnSpc>
                <a:spcPct val="70000"/>
              </a:lnSpc>
              <a:spcBef>
                <a:spcPts val="0"/>
              </a:spcBef>
              <a:spcAft>
                <a:spcPts val="0"/>
              </a:spcAft>
              <a:buClr>
                <a:srgbClr val="000000"/>
              </a:buClr>
              <a:buSzPts val="2900"/>
              <a:buFont typeface="Arial"/>
              <a:buNone/>
            </a:pPr>
            <a:r>
              <a:rPr b="1" lang="en-US" sz="3000">
                <a:solidFill>
                  <a:srgbClr val="FFFFFF"/>
                </a:solidFill>
                <a:latin typeface="Archivo"/>
                <a:ea typeface="Archivo"/>
                <a:cs typeface="Archivo"/>
                <a:sym typeface="Archivo"/>
              </a:rPr>
              <a:t>use cases of OSM</a:t>
            </a:r>
            <a:endParaRPr b="1" sz="3000">
              <a:solidFill>
                <a:srgbClr val="FFFFFF"/>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t/>
            </a:r>
            <a:endParaRPr b="1" sz="3000">
              <a:solidFill>
                <a:srgbClr val="FFFFFF"/>
              </a:solidFill>
              <a:latin typeface="Archivo"/>
              <a:ea typeface="Archivo"/>
              <a:cs typeface="Archivo"/>
              <a:sym typeface="Archivo"/>
            </a:endParaRPr>
          </a:p>
          <a:p>
            <a:pPr indent="0" lvl="0" marL="0" marR="0" rtl="0" algn="l">
              <a:lnSpc>
                <a:spcPct val="70000"/>
              </a:lnSpc>
              <a:spcBef>
                <a:spcPts val="1000"/>
              </a:spcBef>
              <a:spcAft>
                <a:spcPts val="1000"/>
              </a:spcAft>
              <a:buClr>
                <a:srgbClr val="000000"/>
              </a:buClr>
              <a:buSzPts val="2900"/>
              <a:buFont typeface="Arial"/>
              <a:buNone/>
            </a:pPr>
            <a:r>
              <a:t/>
            </a:r>
            <a:endParaRPr b="1" sz="3000">
              <a:solidFill>
                <a:srgbClr val="FFFFFF"/>
              </a:solidFill>
              <a:latin typeface="Archivo"/>
              <a:ea typeface="Archivo"/>
              <a:cs typeface="Archivo"/>
              <a:sym typeface="Archivo"/>
            </a:endParaRPr>
          </a:p>
        </p:txBody>
      </p:sp>
      <p:pic>
        <p:nvPicPr>
          <p:cNvPr id="587" name="Google Shape;587;p79"/>
          <p:cNvPicPr preferRelativeResize="0"/>
          <p:nvPr/>
        </p:nvPicPr>
        <p:blipFill rotWithShape="1">
          <a:blip r:embed="rId3">
            <a:alphaModFix/>
          </a:blip>
          <a:srcRect b="8561" l="34781" r="9174" t="10210"/>
          <a:stretch/>
        </p:blipFill>
        <p:spPr>
          <a:xfrm>
            <a:off x="85725" y="898013"/>
            <a:ext cx="4391516" cy="3546523"/>
          </a:xfrm>
          <a:prstGeom prst="rect">
            <a:avLst/>
          </a:prstGeom>
          <a:noFill/>
          <a:ln>
            <a:noFill/>
          </a:ln>
        </p:spPr>
      </p:pic>
      <p:pic>
        <p:nvPicPr>
          <p:cNvPr id="588" name="Google Shape;588;p79"/>
          <p:cNvPicPr preferRelativeResize="0"/>
          <p:nvPr/>
        </p:nvPicPr>
        <p:blipFill>
          <a:blip r:embed="rId4">
            <a:alphaModFix/>
          </a:blip>
          <a:stretch>
            <a:fillRect/>
          </a:stretch>
        </p:blipFill>
        <p:spPr>
          <a:xfrm>
            <a:off x="4627276" y="1027837"/>
            <a:ext cx="4711549" cy="328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0"/>
          <p:cNvSpPr/>
          <p:nvPr/>
        </p:nvSpPr>
        <p:spPr>
          <a:xfrm>
            <a:off x="4350550" y="-9510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0"/>
          <p:cNvSpPr/>
          <p:nvPr/>
        </p:nvSpPr>
        <p:spPr>
          <a:xfrm>
            <a:off x="0" y="69150"/>
            <a:ext cx="51222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sp>
        <p:nvSpPr>
          <p:cNvPr id="596" name="Google Shape;596;p80"/>
          <p:cNvSpPr/>
          <p:nvPr/>
        </p:nvSpPr>
        <p:spPr>
          <a:xfrm>
            <a:off x="560949" y="309875"/>
            <a:ext cx="4314600" cy="890400"/>
          </a:xfrm>
          <a:prstGeom prst="rect">
            <a:avLst/>
          </a:prstGeom>
          <a:noFill/>
          <a:ln>
            <a:noFill/>
          </a:ln>
        </p:spPr>
        <p:txBody>
          <a:bodyPr anchorCtr="0" anchor="t" bIns="0" lIns="0" spcFirstLastPara="1" rIns="0" wrap="square" tIns="0">
            <a:noAutofit/>
          </a:bodyPr>
          <a:lstStyle/>
          <a:p>
            <a:pPr indent="0" lvl="0" marL="0" rtl="0" algn="l">
              <a:lnSpc>
                <a:spcPct val="70000"/>
              </a:lnSpc>
              <a:spcBef>
                <a:spcPts val="0"/>
              </a:spcBef>
              <a:spcAft>
                <a:spcPts val="0"/>
              </a:spcAft>
              <a:buClr>
                <a:srgbClr val="000000"/>
              </a:buClr>
              <a:buSzPts val="2900"/>
              <a:buFont typeface="Arial"/>
              <a:buNone/>
            </a:pPr>
            <a:r>
              <a:rPr b="1" lang="en-US" sz="3000">
                <a:solidFill>
                  <a:srgbClr val="FFFFFF"/>
                </a:solidFill>
                <a:latin typeface="Archivo"/>
                <a:ea typeface="Archivo"/>
                <a:cs typeface="Archivo"/>
                <a:sym typeface="Archivo"/>
              </a:rPr>
              <a:t>use cases of OSM</a:t>
            </a:r>
            <a:endParaRPr b="1" sz="3000">
              <a:solidFill>
                <a:srgbClr val="FFFFFF"/>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t/>
            </a:r>
            <a:endParaRPr b="1" sz="3000">
              <a:solidFill>
                <a:srgbClr val="FFFFFF"/>
              </a:solidFill>
              <a:latin typeface="Archivo"/>
              <a:ea typeface="Archivo"/>
              <a:cs typeface="Archivo"/>
              <a:sym typeface="Archivo"/>
            </a:endParaRPr>
          </a:p>
          <a:p>
            <a:pPr indent="0" lvl="0" marL="0" marR="0" rtl="0" algn="l">
              <a:lnSpc>
                <a:spcPct val="70000"/>
              </a:lnSpc>
              <a:spcBef>
                <a:spcPts val="1000"/>
              </a:spcBef>
              <a:spcAft>
                <a:spcPts val="1000"/>
              </a:spcAft>
              <a:buClr>
                <a:srgbClr val="000000"/>
              </a:buClr>
              <a:buSzPts val="2900"/>
              <a:buFont typeface="Arial"/>
              <a:buNone/>
            </a:pPr>
            <a:r>
              <a:t/>
            </a:r>
            <a:endParaRPr b="1" sz="3000">
              <a:solidFill>
                <a:srgbClr val="FFFFFF"/>
              </a:solidFill>
              <a:latin typeface="Archivo"/>
              <a:ea typeface="Archivo"/>
              <a:cs typeface="Archivo"/>
              <a:sym typeface="Archivo"/>
            </a:endParaRPr>
          </a:p>
        </p:txBody>
      </p:sp>
      <p:pic>
        <p:nvPicPr>
          <p:cNvPr id="597" name="Google Shape;597;p80"/>
          <p:cNvPicPr preferRelativeResize="0"/>
          <p:nvPr/>
        </p:nvPicPr>
        <p:blipFill rotWithShape="1">
          <a:blip r:embed="rId3">
            <a:alphaModFix/>
          </a:blip>
          <a:srcRect b="0" l="33324" r="0" t="0"/>
          <a:stretch/>
        </p:blipFill>
        <p:spPr>
          <a:xfrm>
            <a:off x="192875" y="1097900"/>
            <a:ext cx="3532749" cy="2772849"/>
          </a:xfrm>
          <a:prstGeom prst="rect">
            <a:avLst/>
          </a:prstGeom>
          <a:noFill/>
          <a:ln>
            <a:noFill/>
          </a:ln>
        </p:spPr>
      </p:pic>
      <p:pic>
        <p:nvPicPr>
          <p:cNvPr id="598" name="Google Shape;598;p80"/>
          <p:cNvPicPr preferRelativeResize="0"/>
          <p:nvPr/>
        </p:nvPicPr>
        <p:blipFill>
          <a:blip r:embed="rId4">
            <a:alphaModFix/>
          </a:blip>
          <a:stretch>
            <a:fillRect/>
          </a:stretch>
        </p:blipFill>
        <p:spPr>
          <a:xfrm>
            <a:off x="3890826" y="2105167"/>
            <a:ext cx="5298452" cy="26388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1"/>
          <p:cNvSpPr/>
          <p:nvPr/>
        </p:nvSpPr>
        <p:spPr>
          <a:xfrm>
            <a:off x="270680" y="560500"/>
            <a:ext cx="37896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000000"/>
              </a:buClr>
              <a:buSzPts val="2900"/>
              <a:buFont typeface="Arial"/>
              <a:buNone/>
            </a:pPr>
            <a:r>
              <a:rPr b="1" lang="en-US" sz="3000">
                <a:solidFill>
                  <a:schemeClr val="lt1"/>
                </a:solidFill>
                <a:latin typeface="Archivo"/>
                <a:ea typeface="Archivo"/>
                <a:cs typeface="Archivo"/>
                <a:sym typeface="Archivo"/>
              </a:rPr>
              <a:t>YOUTHMAPPERS</a:t>
            </a:r>
            <a:endParaRPr b="1" i="0" sz="3000" u="none" cap="none" strike="noStrike">
              <a:solidFill>
                <a:schemeClr val="lt1"/>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t/>
            </a:r>
            <a:endParaRPr b="1" i="0" sz="3000" u="none" cap="none" strike="noStrike">
              <a:solidFill>
                <a:schemeClr val="lt1"/>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t/>
            </a:r>
            <a:endParaRPr b="0" i="0" sz="2900" u="none" cap="none" strike="noStrike">
              <a:solidFill>
                <a:schemeClr val="dk1"/>
              </a:solidFill>
              <a:latin typeface="Arial Black"/>
              <a:ea typeface="Arial Black"/>
              <a:cs typeface="Arial Black"/>
              <a:sym typeface="Arial Black"/>
            </a:endParaRPr>
          </a:p>
        </p:txBody>
      </p:sp>
      <p:sp>
        <p:nvSpPr>
          <p:cNvPr id="605" name="Google Shape;605;p81"/>
          <p:cNvSpPr/>
          <p:nvPr/>
        </p:nvSpPr>
        <p:spPr>
          <a:xfrm>
            <a:off x="4036500" y="-80150"/>
            <a:ext cx="5183700" cy="5299800"/>
          </a:xfrm>
          <a:prstGeom prst="rect">
            <a:avLst/>
          </a:prstGeom>
          <a:solidFill>
            <a:srgbClr val="F0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 name="Google Shape;606;p81"/>
          <p:cNvPicPr preferRelativeResize="0"/>
          <p:nvPr/>
        </p:nvPicPr>
        <p:blipFill rotWithShape="1">
          <a:blip r:embed="rId3">
            <a:alphaModFix/>
          </a:blip>
          <a:srcRect b="10129" l="0" r="0" t="8576"/>
          <a:stretch/>
        </p:blipFill>
        <p:spPr>
          <a:xfrm>
            <a:off x="4036500" y="0"/>
            <a:ext cx="5061309" cy="5143501"/>
          </a:xfrm>
          <a:prstGeom prst="rect">
            <a:avLst/>
          </a:prstGeom>
          <a:noFill/>
          <a:ln>
            <a:noFill/>
          </a:ln>
        </p:spPr>
      </p:pic>
      <p:sp>
        <p:nvSpPr>
          <p:cNvPr id="607" name="Google Shape;607;p81"/>
          <p:cNvSpPr txBox="1"/>
          <p:nvPr/>
        </p:nvSpPr>
        <p:spPr>
          <a:xfrm>
            <a:off x="270675" y="1450900"/>
            <a:ext cx="4064700" cy="237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US" sz="4100">
                <a:latin typeface="Work Sans Regular"/>
                <a:ea typeface="Work Sans Regular"/>
                <a:cs typeface="Work Sans Regular"/>
                <a:sym typeface="Work Sans Regular"/>
              </a:rPr>
              <a:t>“</a:t>
            </a:r>
            <a:r>
              <a:rPr lang="en-US" sz="4100">
                <a:solidFill>
                  <a:srgbClr val="000000"/>
                </a:solidFill>
                <a:latin typeface="Work Sans Regular"/>
                <a:ea typeface="Work Sans Regular"/>
                <a:cs typeface="Work Sans Regular"/>
                <a:sym typeface="Work Sans Regular"/>
              </a:rPr>
              <a:t>We don’t just build maps. We build </a:t>
            </a:r>
            <a:r>
              <a:rPr b="1" lang="en-US" sz="4100">
                <a:solidFill>
                  <a:srgbClr val="000000"/>
                </a:solidFill>
                <a:latin typeface="Work Sans"/>
                <a:ea typeface="Work Sans"/>
                <a:cs typeface="Work Sans"/>
                <a:sym typeface="Work Sans"/>
              </a:rPr>
              <a:t>mappers</a:t>
            </a:r>
            <a:r>
              <a:rPr lang="en-US" sz="4100">
                <a:solidFill>
                  <a:srgbClr val="000000"/>
                </a:solidFill>
                <a:latin typeface="Work Sans Regular"/>
                <a:ea typeface="Work Sans Regular"/>
                <a:cs typeface="Work Sans Regular"/>
                <a:sym typeface="Work Sans Regular"/>
              </a:rPr>
              <a:t>.</a:t>
            </a:r>
            <a:r>
              <a:rPr lang="en-US" sz="4100">
                <a:latin typeface="Work Sans Regular"/>
                <a:ea typeface="Work Sans Regular"/>
                <a:cs typeface="Work Sans Regular"/>
                <a:sym typeface="Work Sans Regular"/>
              </a:rPr>
              <a:t>”</a:t>
            </a:r>
            <a:endParaRPr sz="4100">
              <a:solidFill>
                <a:srgbClr val="000000"/>
              </a:solidFill>
              <a:latin typeface="Work Sans Regular"/>
              <a:ea typeface="Work Sans Regular"/>
              <a:cs typeface="Work Sans Regular"/>
              <a:sym typeface="Work Sans Regular"/>
            </a:endParaRPr>
          </a:p>
        </p:txBody>
      </p:sp>
      <p:sp>
        <p:nvSpPr>
          <p:cNvPr id="608" name="Google Shape;608;p81"/>
          <p:cNvSpPr/>
          <p:nvPr/>
        </p:nvSpPr>
        <p:spPr>
          <a:xfrm>
            <a:off x="882300" y="4454650"/>
            <a:ext cx="3789600" cy="528600"/>
          </a:xfrm>
          <a:prstGeom prst="rect">
            <a:avLst/>
          </a:prstGeom>
          <a:noFill/>
          <a:ln>
            <a:noFill/>
          </a:ln>
        </p:spPr>
        <p:txBody>
          <a:bodyPr anchorCtr="0" anchor="t" bIns="0" lIns="0" spcFirstLastPara="1" rIns="0" wrap="square" tIns="0">
            <a:noAutofit/>
          </a:bodyPr>
          <a:lstStyle/>
          <a:p>
            <a:pPr indent="0" lvl="0" marL="0" marR="0" rtl="0" algn="r">
              <a:lnSpc>
                <a:spcPct val="70000"/>
              </a:lnSpc>
              <a:spcBef>
                <a:spcPts val="0"/>
              </a:spcBef>
              <a:spcAft>
                <a:spcPts val="0"/>
              </a:spcAft>
              <a:buClr>
                <a:srgbClr val="000000"/>
              </a:buClr>
              <a:buSzPts val="2900"/>
              <a:buFont typeface="Arial"/>
              <a:buNone/>
            </a:pPr>
            <a:r>
              <a:rPr b="1" lang="en-US" sz="3000" u="sng">
                <a:solidFill>
                  <a:srgbClr val="0000FF"/>
                </a:solidFill>
                <a:latin typeface="Archivo"/>
                <a:ea typeface="Archivo"/>
                <a:cs typeface="Archivo"/>
                <a:sym typeface="Archivo"/>
                <a:hlinkClick r:id="rId4">
                  <a:extLst>
                    <a:ext uri="{A12FA001-AC4F-418D-AE19-62706E023703}">
                      <ahyp:hlinkClr val="tx"/>
                    </a:ext>
                  </a:extLst>
                </a:hlinkClick>
              </a:rPr>
              <a:t>youthmappers.org/</a:t>
            </a:r>
            <a:r>
              <a:rPr b="1" lang="en-US" sz="3000">
                <a:solidFill>
                  <a:srgbClr val="0000FF"/>
                </a:solidFill>
                <a:latin typeface="Archivo"/>
                <a:ea typeface="Archivo"/>
                <a:cs typeface="Archivo"/>
                <a:sym typeface="Archivo"/>
              </a:rPr>
              <a:t> </a:t>
            </a:r>
            <a:endParaRPr b="1" i="0" sz="3000" u="none" cap="none" strike="noStrike">
              <a:solidFill>
                <a:srgbClr val="0000FF"/>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t/>
            </a:r>
            <a:endParaRPr b="1" i="0" sz="3000" u="none" cap="none" strike="noStrike">
              <a:solidFill>
                <a:schemeClr val="lt1"/>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t/>
            </a:r>
            <a:endParaRPr b="0" i="0" sz="2900" u="none" cap="none" strike="noStrike">
              <a:solidFill>
                <a:schemeClr val="dk1"/>
              </a:solidFill>
              <a:latin typeface="Arial Black"/>
              <a:ea typeface="Arial Black"/>
              <a:cs typeface="Arial Black"/>
              <a:sym typeface="Arial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2"/>
          <p:cNvSpPr/>
          <p:nvPr/>
        </p:nvSpPr>
        <p:spPr>
          <a:xfrm>
            <a:off x="612030" y="1938650"/>
            <a:ext cx="37896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000000"/>
              </a:buClr>
              <a:buSzPts val="2900"/>
              <a:buFont typeface="Arial"/>
              <a:buNone/>
            </a:pPr>
            <a:r>
              <a:rPr b="1" lang="en-US" sz="3000">
                <a:solidFill>
                  <a:schemeClr val="dk1"/>
                </a:solidFill>
                <a:latin typeface="Archivo"/>
                <a:ea typeface="Archivo"/>
                <a:cs typeface="Archivo"/>
                <a:sym typeface="Archivo"/>
              </a:rPr>
              <a:t>MISSING MAPS</a:t>
            </a:r>
            <a:endParaRPr b="1" i="0" sz="3000" u="none" cap="none" strike="noStrike">
              <a:solidFill>
                <a:schemeClr val="dk1"/>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rPr b="1" lang="en-US" sz="3000">
                <a:solidFill>
                  <a:schemeClr val="lt1"/>
                </a:solidFill>
                <a:latin typeface="Archivo"/>
                <a:ea typeface="Archivo"/>
                <a:cs typeface="Archivo"/>
                <a:sym typeface="Archivo"/>
              </a:rPr>
              <a:t>INTRODUCTION</a:t>
            </a:r>
            <a:endParaRPr b="1" i="0" sz="3000" u="none" cap="none" strike="noStrike">
              <a:solidFill>
                <a:schemeClr val="lt1"/>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t/>
            </a:r>
            <a:endParaRPr b="0" i="0" sz="2900" u="none" cap="none" strike="noStrike">
              <a:solidFill>
                <a:schemeClr val="dk1"/>
              </a:solidFill>
              <a:latin typeface="Arial Black"/>
              <a:ea typeface="Arial Black"/>
              <a:cs typeface="Arial Black"/>
              <a:sym typeface="Arial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83"/>
          <p:cNvPicPr preferRelativeResize="0"/>
          <p:nvPr/>
        </p:nvPicPr>
        <p:blipFill rotWithShape="1">
          <a:blip r:embed="rId3">
            <a:alphaModFix/>
          </a:blip>
          <a:srcRect b="0" l="15927" r="30062" t="0"/>
          <a:stretch/>
        </p:blipFill>
        <p:spPr>
          <a:xfrm>
            <a:off x="4434150" y="0"/>
            <a:ext cx="4938451" cy="5143500"/>
          </a:xfrm>
          <a:prstGeom prst="rect">
            <a:avLst/>
          </a:prstGeom>
          <a:noFill/>
          <a:ln>
            <a:noFill/>
          </a:ln>
        </p:spPr>
      </p:pic>
      <p:sp>
        <p:nvSpPr>
          <p:cNvPr id="620" name="Google Shape;620;p83"/>
          <p:cNvSpPr/>
          <p:nvPr/>
        </p:nvSpPr>
        <p:spPr>
          <a:xfrm>
            <a:off x="0" y="69150"/>
            <a:ext cx="62397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sp>
        <p:nvSpPr>
          <p:cNvPr id="621" name="Google Shape;621;p83"/>
          <p:cNvSpPr txBox="1"/>
          <p:nvPr/>
        </p:nvSpPr>
        <p:spPr>
          <a:xfrm>
            <a:off x="10352575" y="991263"/>
            <a:ext cx="8350200" cy="9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i="0" sz="1800" u="none" cap="none" strike="noStrike">
              <a:solidFill>
                <a:srgbClr val="000000"/>
              </a:solidFill>
              <a:latin typeface="Archivo"/>
              <a:ea typeface="Archivo"/>
              <a:cs typeface="Archivo"/>
              <a:sym typeface="Archivo"/>
            </a:endParaRPr>
          </a:p>
        </p:txBody>
      </p:sp>
      <p:sp>
        <p:nvSpPr>
          <p:cNvPr id="622" name="Google Shape;622;p83"/>
          <p:cNvSpPr/>
          <p:nvPr/>
        </p:nvSpPr>
        <p:spPr>
          <a:xfrm>
            <a:off x="242550" y="271900"/>
            <a:ext cx="5645400" cy="529500"/>
          </a:xfrm>
          <a:prstGeom prst="rect">
            <a:avLst/>
          </a:prstGeom>
          <a:noFill/>
          <a:ln>
            <a:noFill/>
          </a:ln>
        </p:spPr>
        <p:txBody>
          <a:bodyPr anchorCtr="0" anchor="t" bIns="0" lIns="0" spcFirstLastPara="1" rIns="0" wrap="square" tIns="0">
            <a:noAutofit/>
          </a:bodyPr>
          <a:lstStyle/>
          <a:p>
            <a:pPr indent="0" lvl="0" marL="0" rtl="0" algn="l">
              <a:lnSpc>
                <a:spcPct val="70000"/>
              </a:lnSpc>
              <a:spcBef>
                <a:spcPts val="0"/>
              </a:spcBef>
              <a:spcAft>
                <a:spcPts val="0"/>
              </a:spcAft>
              <a:buClr>
                <a:srgbClr val="000000"/>
              </a:buClr>
              <a:buSzPts val="2900"/>
              <a:buFont typeface="Arial"/>
              <a:buNone/>
            </a:pPr>
            <a:r>
              <a:rPr b="1" lang="en-US" sz="2900">
                <a:solidFill>
                  <a:srgbClr val="FFFFFF"/>
                </a:solidFill>
                <a:latin typeface="Archivo"/>
                <a:ea typeface="Archivo"/>
                <a:cs typeface="Archivo"/>
                <a:sym typeface="Archivo"/>
              </a:rPr>
              <a:t>THE MISSING MAPS PROJECT</a:t>
            </a:r>
            <a:endParaRPr b="1" sz="2900">
              <a:solidFill>
                <a:srgbClr val="FFFFFF"/>
              </a:solidFill>
              <a:latin typeface="Archivo"/>
              <a:ea typeface="Archivo"/>
              <a:cs typeface="Archivo"/>
              <a:sym typeface="Archivo"/>
            </a:endParaRPr>
          </a:p>
          <a:p>
            <a:pPr indent="0" lvl="0" marL="0" marR="0" rtl="0" algn="l">
              <a:lnSpc>
                <a:spcPct val="70000"/>
              </a:lnSpc>
              <a:spcBef>
                <a:spcPts val="0"/>
              </a:spcBef>
              <a:spcAft>
                <a:spcPts val="0"/>
              </a:spcAft>
              <a:buClr>
                <a:srgbClr val="000000"/>
              </a:buClr>
              <a:buSzPts val="2900"/>
              <a:buFont typeface="Arial"/>
              <a:buNone/>
            </a:pPr>
            <a:r>
              <a:t/>
            </a:r>
            <a:endParaRPr b="0" i="0" sz="2900" u="none" cap="none" strike="noStrike">
              <a:solidFill>
                <a:schemeClr val="dk1"/>
              </a:solidFill>
              <a:latin typeface="Arial Black"/>
              <a:ea typeface="Arial Black"/>
              <a:cs typeface="Arial Black"/>
              <a:sym typeface="Arial Black"/>
            </a:endParaRPr>
          </a:p>
        </p:txBody>
      </p:sp>
      <p:sp>
        <p:nvSpPr>
          <p:cNvPr id="623" name="Google Shape;623;p83"/>
          <p:cNvSpPr/>
          <p:nvPr/>
        </p:nvSpPr>
        <p:spPr>
          <a:xfrm>
            <a:off x="56000" y="2358075"/>
            <a:ext cx="261600" cy="231600"/>
          </a:xfrm>
          <a:prstGeom prst="star5">
            <a:avLst>
              <a:gd fmla="val 19098" name="adj"/>
              <a:gd fmla="val 105146" name="hf"/>
              <a:gd fmla="val 110557" name="vf"/>
            </a:avLst>
          </a:prstGeom>
          <a:solidFill>
            <a:srgbClr val="FBC877"/>
          </a:solidFill>
          <a:ln cap="flat" cmpd="sng" w="9525">
            <a:solidFill>
              <a:srgbClr val="FBC87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3"/>
          <p:cNvSpPr txBox="1"/>
          <p:nvPr/>
        </p:nvSpPr>
        <p:spPr>
          <a:xfrm>
            <a:off x="4303525" y="4755050"/>
            <a:ext cx="4736100" cy="310200"/>
          </a:xfrm>
          <a:prstGeom prst="rect">
            <a:avLst/>
          </a:prstGeom>
          <a:noFill/>
          <a:ln>
            <a:noFill/>
          </a:ln>
        </p:spPr>
        <p:txBody>
          <a:bodyPr anchorCtr="0" anchor="ctr" bIns="34275" lIns="68575" spcFirstLastPara="1" rIns="68575" wrap="square" tIns="34275">
            <a:noAutofit/>
          </a:bodyPr>
          <a:lstStyle/>
          <a:p>
            <a:pPr indent="0" lvl="0" marL="0" rtl="0" algn="r">
              <a:lnSpc>
                <a:spcPct val="90000"/>
              </a:lnSpc>
              <a:spcBef>
                <a:spcPts val="800"/>
              </a:spcBef>
              <a:spcAft>
                <a:spcPts val="0"/>
              </a:spcAft>
              <a:buNone/>
            </a:pPr>
            <a:r>
              <a:rPr b="1" lang="en-US">
                <a:solidFill>
                  <a:srgbClr val="FFFFFF"/>
                </a:solidFill>
                <a:latin typeface="Barlow Condensed"/>
                <a:ea typeface="Barlow Condensed"/>
                <a:cs typeface="Barlow Condensed"/>
                <a:sym typeface="Barlow Condensed"/>
              </a:rPr>
              <a:t>Puerto Rico 2017 - </a:t>
            </a:r>
            <a:r>
              <a:rPr lang="en-US">
                <a:solidFill>
                  <a:srgbClr val="FFFFFF"/>
                </a:solidFill>
                <a:latin typeface="Barlow Condensed"/>
                <a:ea typeface="Barlow Condensed"/>
                <a:cs typeface="Barlow Condensed"/>
                <a:sym typeface="Barlow Condensed"/>
              </a:rPr>
              <a:t>Hurricane Maria Mapping</a:t>
            </a:r>
            <a:endParaRPr>
              <a:solidFill>
                <a:srgbClr val="FFFFFF"/>
              </a:solidFill>
              <a:latin typeface="Barlow Condensed"/>
              <a:ea typeface="Barlow Condensed"/>
              <a:cs typeface="Barlow Condensed"/>
              <a:sym typeface="Barlow Condensed"/>
            </a:endParaRPr>
          </a:p>
        </p:txBody>
      </p:sp>
      <p:sp>
        <p:nvSpPr>
          <p:cNvPr id="625" name="Google Shape;625;p83"/>
          <p:cNvSpPr txBox="1"/>
          <p:nvPr/>
        </p:nvSpPr>
        <p:spPr>
          <a:xfrm>
            <a:off x="178825" y="824777"/>
            <a:ext cx="1185300" cy="440700"/>
          </a:xfrm>
          <a:prstGeom prst="rect">
            <a:avLst/>
          </a:prstGeom>
          <a:solidFill>
            <a:srgbClr val="D73F3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Archivo"/>
                <a:ea typeface="Archivo"/>
                <a:cs typeface="Archivo"/>
                <a:sym typeface="Archivo"/>
              </a:rPr>
              <a:t>GOAL:</a:t>
            </a:r>
            <a:endParaRPr b="1" sz="1800">
              <a:solidFill>
                <a:srgbClr val="FFFFFF"/>
              </a:solidFill>
              <a:latin typeface="Archivo"/>
              <a:ea typeface="Archivo"/>
              <a:cs typeface="Archivo"/>
              <a:sym typeface="Archivo"/>
            </a:endParaRPr>
          </a:p>
        </p:txBody>
      </p:sp>
      <p:sp>
        <p:nvSpPr>
          <p:cNvPr id="626" name="Google Shape;626;p83"/>
          <p:cNvSpPr txBox="1"/>
          <p:nvPr/>
        </p:nvSpPr>
        <p:spPr>
          <a:xfrm>
            <a:off x="242550" y="1129588"/>
            <a:ext cx="4061100" cy="900300"/>
          </a:xfrm>
          <a:prstGeom prst="rect">
            <a:avLst/>
          </a:prstGeom>
          <a:noFill/>
          <a:ln>
            <a:noFill/>
          </a:ln>
        </p:spPr>
        <p:txBody>
          <a:bodyPr anchorCtr="0" anchor="t" bIns="91425" lIns="91425" spcFirstLastPara="1" rIns="91425" wrap="square" tIns="91425">
            <a:noAutofit/>
          </a:bodyPr>
          <a:lstStyle/>
          <a:p>
            <a:pPr indent="0" lvl="0" marL="0" rtl="0" algn="l">
              <a:spcBef>
                <a:spcPts val="533"/>
              </a:spcBef>
              <a:spcAft>
                <a:spcPts val="0"/>
              </a:spcAft>
              <a:buNone/>
            </a:pPr>
            <a:r>
              <a:rPr lang="en-US" sz="1500">
                <a:latin typeface="Archivo"/>
                <a:ea typeface="Archivo"/>
                <a:cs typeface="Archivo"/>
                <a:sym typeface="Archivo"/>
              </a:rPr>
              <a:t>To map areas where people live at </a:t>
            </a:r>
            <a:r>
              <a:rPr b="1" lang="en-US" sz="1500">
                <a:latin typeface="Archivo"/>
                <a:ea typeface="Archivo"/>
                <a:cs typeface="Archivo"/>
                <a:sym typeface="Archivo"/>
              </a:rPr>
              <a:t>risk </a:t>
            </a:r>
            <a:r>
              <a:rPr lang="en-US" sz="1500">
                <a:latin typeface="Archivo"/>
                <a:ea typeface="Archivo"/>
                <a:cs typeface="Archivo"/>
                <a:sym typeface="Archivo"/>
              </a:rPr>
              <a:t>of </a:t>
            </a:r>
            <a:r>
              <a:rPr b="1" lang="en-US" sz="1500">
                <a:latin typeface="Archivo"/>
                <a:ea typeface="Archivo"/>
                <a:cs typeface="Archivo"/>
                <a:sym typeface="Archivo"/>
              </a:rPr>
              <a:t>disasters</a:t>
            </a:r>
            <a:r>
              <a:rPr lang="en-US" sz="1500">
                <a:latin typeface="Archivo"/>
                <a:ea typeface="Archivo"/>
                <a:cs typeface="Archivo"/>
                <a:sym typeface="Archivo"/>
              </a:rPr>
              <a:t> and </a:t>
            </a:r>
            <a:r>
              <a:rPr b="1" lang="en-US" sz="1500">
                <a:latin typeface="Archivo"/>
                <a:ea typeface="Archivo"/>
                <a:cs typeface="Archivo"/>
                <a:sym typeface="Archivo"/>
              </a:rPr>
              <a:t>crises</a:t>
            </a:r>
            <a:endParaRPr b="1">
              <a:latin typeface="Archivo"/>
              <a:ea typeface="Archivo"/>
              <a:cs typeface="Archivo"/>
              <a:sym typeface="Archivo"/>
            </a:endParaRPr>
          </a:p>
        </p:txBody>
      </p:sp>
      <p:sp>
        <p:nvSpPr>
          <p:cNvPr id="627" name="Google Shape;627;p83"/>
          <p:cNvSpPr txBox="1"/>
          <p:nvPr/>
        </p:nvSpPr>
        <p:spPr>
          <a:xfrm>
            <a:off x="-98625" y="2196625"/>
            <a:ext cx="4326000" cy="3000000"/>
          </a:xfrm>
          <a:prstGeom prst="rect">
            <a:avLst/>
          </a:prstGeom>
          <a:noFill/>
          <a:ln>
            <a:noFill/>
          </a:ln>
        </p:spPr>
        <p:txBody>
          <a:bodyPr anchorCtr="0" anchor="t" bIns="91425" lIns="91425" spcFirstLastPara="1" rIns="91425" wrap="square" tIns="91425">
            <a:noAutofit/>
          </a:bodyPr>
          <a:lstStyle/>
          <a:p>
            <a:pPr indent="-363855" lvl="0" marL="800100" rtl="0" algn="l">
              <a:spcBef>
                <a:spcPts val="533"/>
              </a:spcBef>
              <a:spcAft>
                <a:spcPts val="0"/>
              </a:spcAft>
              <a:buSzPts val="1450"/>
              <a:buFont typeface="Archivo"/>
              <a:buAutoNum type="arabicPeriod"/>
            </a:pPr>
            <a:r>
              <a:rPr b="1" lang="en-US" sz="1450">
                <a:latin typeface="Archivo"/>
                <a:ea typeface="Archivo"/>
                <a:cs typeface="Archivo"/>
                <a:sym typeface="Archivo"/>
              </a:rPr>
              <a:t>Mapping: </a:t>
            </a:r>
            <a:r>
              <a:rPr lang="en-US" sz="1450">
                <a:latin typeface="Archivo"/>
                <a:ea typeface="Archivo"/>
                <a:cs typeface="Archivo"/>
                <a:sym typeface="Archivo"/>
              </a:rPr>
              <a:t>remote volunteers trace maps over satellite images</a:t>
            </a:r>
            <a:endParaRPr sz="1450">
              <a:latin typeface="Archivo"/>
              <a:ea typeface="Archivo"/>
              <a:cs typeface="Archivo"/>
              <a:sym typeface="Archivo"/>
            </a:endParaRPr>
          </a:p>
          <a:p>
            <a:pPr indent="-363855" lvl="0" marL="800100" rtl="0" algn="l">
              <a:spcBef>
                <a:spcPts val="533"/>
              </a:spcBef>
              <a:spcAft>
                <a:spcPts val="0"/>
              </a:spcAft>
              <a:buSzPts val="1450"/>
              <a:buFont typeface="Archivo"/>
              <a:buAutoNum type="arabicPeriod"/>
            </a:pPr>
            <a:r>
              <a:rPr b="1" lang="en-US" sz="1450">
                <a:latin typeface="Archivo"/>
                <a:ea typeface="Archivo"/>
                <a:cs typeface="Archivo"/>
                <a:sym typeface="Archivo"/>
              </a:rPr>
              <a:t>Remote Validation: </a:t>
            </a:r>
            <a:r>
              <a:rPr lang="en-US" sz="1450">
                <a:latin typeface="Archivo"/>
                <a:ea typeface="Archivo"/>
                <a:cs typeface="Archivo"/>
                <a:sym typeface="Archivo"/>
              </a:rPr>
              <a:t>by remote experienced mappers</a:t>
            </a:r>
            <a:endParaRPr sz="1450">
              <a:latin typeface="Archivo"/>
              <a:ea typeface="Archivo"/>
              <a:cs typeface="Archivo"/>
              <a:sym typeface="Archivo"/>
            </a:endParaRPr>
          </a:p>
          <a:p>
            <a:pPr indent="-363855" lvl="0" marL="800100" rtl="0" algn="l">
              <a:spcBef>
                <a:spcPts val="533"/>
              </a:spcBef>
              <a:spcAft>
                <a:spcPts val="0"/>
              </a:spcAft>
              <a:buSzPts val="1450"/>
              <a:buFont typeface="Archivo"/>
              <a:buAutoNum type="arabicPeriod"/>
            </a:pPr>
            <a:r>
              <a:rPr b="1" lang="en-US" sz="1450">
                <a:latin typeface="Archivo"/>
                <a:ea typeface="Archivo"/>
                <a:cs typeface="Archivo"/>
                <a:sym typeface="Archivo"/>
              </a:rPr>
              <a:t>Field Validation: </a:t>
            </a:r>
            <a:r>
              <a:rPr lang="en-US" sz="1450">
                <a:latin typeface="Archivo"/>
                <a:ea typeface="Archivo"/>
                <a:cs typeface="Archivo"/>
                <a:sym typeface="Archivo"/>
              </a:rPr>
              <a:t>local mapping, details e.g. place names, hospitals, are added</a:t>
            </a:r>
            <a:endParaRPr/>
          </a:p>
        </p:txBody>
      </p:sp>
      <p:sp>
        <p:nvSpPr>
          <p:cNvPr id="628" name="Google Shape;628;p83"/>
          <p:cNvSpPr txBox="1"/>
          <p:nvPr/>
        </p:nvSpPr>
        <p:spPr>
          <a:xfrm>
            <a:off x="178825" y="3905600"/>
            <a:ext cx="1452300" cy="440700"/>
          </a:xfrm>
          <a:prstGeom prst="rect">
            <a:avLst/>
          </a:prstGeom>
          <a:solidFill>
            <a:srgbClr val="D73F3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Archivo"/>
                <a:ea typeface="Archivo"/>
                <a:cs typeface="Archivo"/>
                <a:sym typeface="Archivo"/>
              </a:rPr>
              <a:t>OUTCOME:</a:t>
            </a:r>
            <a:endParaRPr b="1" sz="1800">
              <a:solidFill>
                <a:srgbClr val="FFFFFF"/>
              </a:solidFill>
              <a:latin typeface="Archivo"/>
              <a:ea typeface="Archivo"/>
              <a:cs typeface="Archivo"/>
              <a:sym typeface="Archivo"/>
            </a:endParaRPr>
          </a:p>
        </p:txBody>
      </p:sp>
      <p:sp>
        <p:nvSpPr>
          <p:cNvPr id="629" name="Google Shape;629;p83"/>
          <p:cNvSpPr txBox="1"/>
          <p:nvPr/>
        </p:nvSpPr>
        <p:spPr>
          <a:xfrm>
            <a:off x="178825" y="4241175"/>
            <a:ext cx="4124700" cy="636000"/>
          </a:xfrm>
          <a:prstGeom prst="rect">
            <a:avLst/>
          </a:prstGeom>
          <a:noFill/>
          <a:ln>
            <a:noFill/>
          </a:ln>
        </p:spPr>
        <p:txBody>
          <a:bodyPr anchorCtr="0" anchor="t" bIns="91425" lIns="91425" spcFirstLastPara="1" rIns="91425" wrap="square" tIns="91425">
            <a:noAutofit/>
          </a:bodyPr>
          <a:lstStyle/>
          <a:p>
            <a:pPr indent="0" lvl="0" marL="0" rtl="0" algn="l">
              <a:spcBef>
                <a:spcPts val="533"/>
              </a:spcBef>
              <a:spcAft>
                <a:spcPts val="0"/>
              </a:spcAft>
              <a:buNone/>
            </a:pPr>
            <a:r>
              <a:rPr lang="en-US" sz="1500">
                <a:latin typeface="Archivo"/>
                <a:ea typeface="Archivo"/>
                <a:cs typeface="Archivo"/>
                <a:sym typeface="Archivo"/>
              </a:rPr>
              <a:t>Individuals, communities and organizations can use the data and maps to better prepare and respond to </a:t>
            </a:r>
            <a:r>
              <a:rPr b="1" lang="en-US" sz="1500">
                <a:latin typeface="Archivo"/>
                <a:ea typeface="Archivo"/>
                <a:cs typeface="Archivo"/>
                <a:sym typeface="Archivo"/>
              </a:rPr>
              <a:t>disasters</a:t>
            </a:r>
            <a:r>
              <a:rPr lang="en-US" sz="1500">
                <a:latin typeface="Archivo"/>
                <a:ea typeface="Archivo"/>
                <a:cs typeface="Archivo"/>
                <a:sym typeface="Archivo"/>
              </a:rPr>
              <a:t> and </a:t>
            </a:r>
            <a:r>
              <a:rPr b="1" lang="en-US" sz="1500">
                <a:latin typeface="Archivo"/>
                <a:ea typeface="Archivo"/>
                <a:cs typeface="Archivo"/>
                <a:sym typeface="Archivo"/>
              </a:rPr>
              <a:t>crises</a:t>
            </a:r>
            <a:endParaRPr>
              <a:latin typeface="Archivo"/>
              <a:ea typeface="Archivo"/>
              <a:cs typeface="Archivo"/>
              <a:sym typeface="Archivo"/>
            </a:endParaRPr>
          </a:p>
        </p:txBody>
      </p:sp>
      <p:sp>
        <p:nvSpPr>
          <p:cNvPr id="630" name="Google Shape;630;p83"/>
          <p:cNvSpPr txBox="1"/>
          <p:nvPr/>
        </p:nvSpPr>
        <p:spPr>
          <a:xfrm>
            <a:off x="178825" y="1832125"/>
            <a:ext cx="1452300" cy="440700"/>
          </a:xfrm>
          <a:prstGeom prst="rect">
            <a:avLst/>
          </a:prstGeom>
          <a:solidFill>
            <a:srgbClr val="D73F3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Archivo"/>
                <a:ea typeface="Archivo"/>
                <a:cs typeface="Archivo"/>
                <a:sym typeface="Archivo"/>
              </a:rPr>
              <a:t>PROCESS:</a:t>
            </a:r>
            <a:endParaRPr b="1" sz="1800">
              <a:solidFill>
                <a:srgbClr val="FFFFFF"/>
              </a:solidFill>
              <a:latin typeface="Archivo"/>
              <a:ea typeface="Archivo"/>
              <a:cs typeface="Archivo"/>
              <a:sym typeface="Archiv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4"/>
          <p:cNvSpPr/>
          <p:nvPr/>
        </p:nvSpPr>
        <p:spPr>
          <a:xfrm>
            <a:off x="4350550" y="-9510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4"/>
          <p:cNvSpPr/>
          <p:nvPr/>
        </p:nvSpPr>
        <p:spPr>
          <a:xfrm>
            <a:off x="0" y="69150"/>
            <a:ext cx="56901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pic>
        <p:nvPicPr>
          <p:cNvPr id="638" name="Google Shape;638;p84"/>
          <p:cNvPicPr preferRelativeResize="0"/>
          <p:nvPr/>
        </p:nvPicPr>
        <p:blipFill>
          <a:blip r:embed="rId3">
            <a:alphaModFix/>
          </a:blip>
          <a:stretch>
            <a:fillRect/>
          </a:stretch>
        </p:blipFill>
        <p:spPr>
          <a:xfrm>
            <a:off x="5336649" y="894873"/>
            <a:ext cx="3203699" cy="3203699"/>
          </a:xfrm>
          <a:prstGeom prst="rect">
            <a:avLst/>
          </a:prstGeom>
          <a:noFill/>
          <a:ln>
            <a:noFill/>
          </a:ln>
        </p:spPr>
      </p:pic>
      <p:sp>
        <p:nvSpPr>
          <p:cNvPr id="639" name="Google Shape;639;p84"/>
          <p:cNvSpPr txBox="1"/>
          <p:nvPr/>
        </p:nvSpPr>
        <p:spPr>
          <a:xfrm>
            <a:off x="221125" y="1623150"/>
            <a:ext cx="5335800" cy="2239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lang="en-US" sz="3000">
                <a:solidFill>
                  <a:schemeClr val="dk1"/>
                </a:solidFill>
                <a:latin typeface="Archivo"/>
                <a:ea typeface="Archivo"/>
                <a:cs typeface="Archivo"/>
                <a:sym typeface="Archivo"/>
              </a:rPr>
              <a:t>What do you think will be the use case or application of OSM and its data in your local area or community?</a:t>
            </a:r>
            <a:endParaRPr i="1" sz="4500">
              <a:latin typeface="Archivo SemiBold"/>
              <a:ea typeface="Archivo SemiBold"/>
              <a:cs typeface="Archivo SemiBold"/>
              <a:sym typeface="Archivo SemiBold"/>
            </a:endParaRPr>
          </a:p>
        </p:txBody>
      </p:sp>
      <p:sp>
        <p:nvSpPr>
          <p:cNvPr id="640" name="Google Shape;640;p84"/>
          <p:cNvSpPr txBox="1"/>
          <p:nvPr/>
        </p:nvSpPr>
        <p:spPr>
          <a:xfrm>
            <a:off x="5438500" y="4098575"/>
            <a:ext cx="357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u="sng">
                <a:solidFill>
                  <a:srgbClr val="0000FF"/>
                </a:solidFill>
                <a:hlinkClick r:id="rId4">
                  <a:extLst>
                    <a:ext uri="{A12FA001-AC4F-418D-AE19-62706E023703}">
                      <ahyp:hlinkClr val="tx"/>
                    </a:ext>
                  </a:extLst>
                </a:hlinkClick>
              </a:rPr>
              <a:t>www.openstreetmap.org/</a:t>
            </a:r>
            <a:r>
              <a:rPr b="1" lang="en-US" sz="1700">
                <a:solidFill>
                  <a:srgbClr val="0000FF"/>
                </a:solidFill>
              </a:rPr>
              <a:t> </a:t>
            </a:r>
            <a:endParaRPr b="1" sz="1700">
              <a:solidFill>
                <a:srgbClr val="0000FF"/>
              </a:solidFill>
            </a:endParaRPr>
          </a:p>
        </p:txBody>
      </p:sp>
      <p:sp>
        <p:nvSpPr>
          <p:cNvPr id="641" name="Google Shape;641;p84"/>
          <p:cNvSpPr/>
          <p:nvPr/>
        </p:nvSpPr>
        <p:spPr>
          <a:xfrm>
            <a:off x="560950" y="309875"/>
            <a:ext cx="49398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000000"/>
              </a:buClr>
              <a:buSzPts val="2900"/>
              <a:buFont typeface="Arial"/>
              <a:buNone/>
            </a:pPr>
            <a:r>
              <a:rPr b="1" lang="en-US" sz="3000">
                <a:solidFill>
                  <a:srgbClr val="FFFFFF"/>
                </a:solidFill>
                <a:latin typeface="Archivo"/>
                <a:ea typeface="Archivo"/>
                <a:cs typeface="Archivo"/>
                <a:sym typeface="Archivo"/>
              </a:rPr>
              <a:t>Exercise / Discussion</a:t>
            </a:r>
            <a:endParaRPr b="0" i="0" sz="2900" u="none" cap="none" strike="noStrike">
              <a:solidFill>
                <a:schemeClr val="dk1"/>
              </a:solidFill>
              <a:latin typeface="Arial Black"/>
              <a:ea typeface="Arial Black"/>
              <a:cs typeface="Arial Black"/>
              <a:sym typeface="Arial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5"/>
          <p:cNvSpPr/>
          <p:nvPr/>
        </p:nvSpPr>
        <p:spPr>
          <a:xfrm>
            <a:off x="4350550" y="-9510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5"/>
          <p:cNvSpPr/>
          <p:nvPr/>
        </p:nvSpPr>
        <p:spPr>
          <a:xfrm>
            <a:off x="0" y="69150"/>
            <a:ext cx="56901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pic>
        <p:nvPicPr>
          <p:cNvPr id="649" name="Google Shape;649;p85"/>
          <p:cNvPicPr preferRelativeResize="0"/>
          <p:nvPr/>
        </p:nvPicPr>
        <p:blipFill>
          <a:blip r:embed="rId3">
            <a:alphaModFix/>
          </a:blip>
          <a:stretch>
            <a:fillRect/>
          </a:stretch>
        </p:blipFill>
        <p:spPr>
          <a:xfrm>
            <a:off x="5336649" y="894873"/>
            <a:ext cx="3203699" cy="3203699"/>
          </a:xfrm>
          <a:prstGeom prst="rect">
            <a:avLst/>
          </a:prstGeom>
          <a:noFill/>
          <a:ln>
            <a:noFill/>
          </a:ln>
        </p:spPr>
      </p:pic>
      <p:sp>
        <p:nvSpPr>
          <p:cNvPr id="650" name="Google Shape;650;p85"/>
          <p:cNvSpPr txBox="1"/>
          <p:nvPr/>
        </p:nvSpPr>
        <p:spPr>
          <a:xfrm>
            <a:off x="560950" y="2365275"/>
            <a:ext cx="4144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i="1" lang="en-US" sz="4000">
                <a:latin typeface="Archivo SemiBold"/>
                <a:ea typeface="Archivo SemiBold"/>
                <a:cs typeface="Archivo SemiBold"/>
                <a:sym typeface="Archivo SemiBold"/>
              </a:rPr>
              <a:t>Questions?</a:t>
            </a:r>
            <a:endParaRPr sz="4000">
              <a:latin typeface="Archivo SemiBold"/>
              <a:ea typeface="Archivo SemiBold"/>
              <a:cs typeface="Archivo SemiBold"/>
              <a:sym typeface="Archivo SemiBold"/>
            </a:endParaRPr>
          </a:p>
        </p:txBody>
      </p:sp>
      <p:sp>
        <p:nvSpPr>
          <p:cNvPr id="651" name="Google Shape;651;p85"/>
          <p:cNvSpPr txBox="1"/>
          <p:nvPr/>
        </p:nvSpPr>
        <p:spPr>
          <a:xfrm>
            <a:off x="5438500" y="4098575"/>
            <a:ext cx="357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u="sng">
                <a:solidFill>
                  <a:srgbClr val="0000FF"/>
                </a:solidFill>
                <a:hlinkClick r:id="rId4">
                  <a:extLst>
                    <a:ext uri="{A12FA001-AC4F-418D-AE19-62706E023703}">
                      <ahyp:hlinkClr val="tx"/>
                    </a:ext>
                  </a:extLst>
                </a:hlinkClick>
              </a:rPr>
              <a:t>www.openstreetmap.org/</a:t>
            </a:r>
            <a:r>
              <a:rPr b="1" lang="en-US" sz="1700">
                <a:solidFill>
                  <a:srgbClr val="0000FF"/>
                </a:solidFill>
              </a:rPr>
              <a:t> </a:t>
            </a:r>
            <a:endParaRPr b="1" sz="1700">
              <a:solidFill>
                <a:srgbClr val="0000FF"/>
              </a:solidFill>
            </a:endParaRPr>
          </a:p>
        </p:txBody>
      </p:sp>
      <p:sp>
        <p:nvSpPr>
          <p:cNvPr id="652" name="Google Shape;652;p85"/>
          <p:cNvSpPr/>
          <p:nvPr/>
        </p:nvSpPr>
        <p:spPr>
          <a:xfrm>
            <a:off x="560950" y="309875"/>
            <a:ext cx="49398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000000"/>
              </a:buClr>
              <a:buSzPts val="2900"/>
              <a:buFont typeface="Arial"/>
              <a:buNone/>
            </a:pPr>
            <a:r>
              <a:rPr b="1" lang="en-US" sz="3000">
                <a:solidFill>
                  <a:srgbClr val="FFFFFF"/>
                </a:solidFill>
                <a:latin typeface="Archivo"/>
                <a:ea typeface="Archivo"/>
                <a:cs typeface="Archivo"/>
                <a:sym typeface="Archivo"/>
              </a:rPr>
              <a:t>OPENSTREETMAP (OSM)</a:t>
            </a:r>
            <a:endParaRPr b="1" i="0" sz="3000" u="none" cap="none" strike="noStrike">
              <a:solidFill>
                <a:srgbClr val="FFFFFF"/>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rPr b="1" lang="en-US" sz="3000">
                <a:solidFill>
                  <a:schemeClr val="lt1"/>
                </a:solidFill>
                <a:latin typeface="Archivo"/>
                <a:ea typeface="Archivo"/>
                <a:cs typeface="Archivo"/>
                <a:sym typeface="Archivo"/>
              </a:rPr>
              <a:t>INTRODUCTION</a:t>
            </a:r>
            <a:endParaRPr b="1" i="0" sz="3000" u="none" cap="none" strike="noStrike">
              <a:solidFill>
                <a:schemeClr val="lt1"/>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t/>
            </a:r>
            <a:endParaRPr b="0" i="0" sz="2900" u="none" cap="none" strike="noStrike">
              <a:solidFill>
                <a:schemeClr val="dk1"/>
              </a:solidFill>
              <a:latin typeface="Arial Black"/>
              <a:ea typeface="Arial Black"/>
              <a:cs typeface="Arial Black"/>
              <a:sym typeface="Arial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8"/>
          <p:cNvSpPr/>
          <p:nvPr/>
        </p:nvSpPr>
        <p:spPr>
          <a:xfrm>
            <a:off x="0" y="145350"/>
            <a:ext cx="5666400" cy="7878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sp>
        <p:nvSpPr>
          <p:cNvPr id="454" name="Google Shape;454;p68"/>
          <p:cNvSpPr txBox="1"/>
          <p:nvPr/>
        </p:nvSpPr>
        <p:spPr>
          <a:xfrm>
            <a:off x="227950" y="1070375"/>
            <a:ext cx="8668800" cy="10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800"/>
              </a:spcBef>
              <a:spcAft>
                <a:spcPts val="0"/>
              </a:spcAft>
              <a:buClr>
                <a:srgbClr val="000000"/>
              </a:buClr>
              <a:buSzPts val="1400"/>
              <a:buFont typeface="Arial"/>
              <a:buNone/>
            </a:pPr>
            <a:r>
              <a:t/>
            </a:r>
            <a:endParaRPr i="0" sz="1650" u="none" cap="none" strike="noStrike">
              <a:latin typeface="Archivo"/>
              <a:ea typeface="Archivo"/>
              <a:cs typeface="Archivo"/>
              <a:sym typeface="Archivo"/>
            </a:endParaRPr>
          </a:p>
        </p:txBody>
      </p:sp>
      <p:sp>
        <p:nvSpPr>
          <p:cNvPr id="455" name="Google Shape;455;p68"/>
          <p:cNvSpPr/>
          <p:nvPr/>
        </p:nvSpPr>
        <p:spPr>
          <a:xfrm>
            <a:off x="1028700" y="374725"/>
            <a:ext cx="7564200" cy="7878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000000"/>
              </a:buClr>
              <a:buSzPts val="2900"/>
              <a:buFont typeface="Arial"/>
              <a:buNone/>
            </a:pPr>
            <a:r>
              <a:rPr b="1" lang="en-US" sz="2900">
                <a:solidFill>
                  <a:srgbClr val="FFFFFF"/>
                </a:solidFill>
                <a:latin typeface="Archivo"/>
                <a:ea typeface="Archivo"/>
                <a:cs typeface="Archivo"/>
                <a:sym typeface="Archivo"/>
              </a:rPr>
              <a:t>Hello</a:t>
            </a:r>
            <a:r>
              <a:rPr b="1" lang="en-US" sz="2900">
                <a:solidFill>
                  <a:srgbClr val="FFFFFF"/>
                </a:solidFill>
                <a:latin typeface="Archivo"/>
                <a:ea typeface="Archivo"/>
                <a:cs typeface="Archivo"/>
                <a:sym typeface="Archivo"/>
              </a:rPr>
              <a:t>!</a:t>
            </a:r>
            <a:endParaRPr b="1" i="0" sz="2900" u="none" cap="none" strike="noStrike">
              <a:solidFill>
                <a:schemeClr val="dk1"/>
              </a:solidFill>
              <a:latin typeface="Archivo"/>
              <a:ea typeface="Archivo"/>
              <a:cs typeface="Archivo"/>
              <a:sym typeface="Archivo"/>
            </a:endParaRPr>
          </a:p>
        </p:txBody>
      </p:sp>
      <p:pic>
        <p:nvPicPr>
          <p:cNvPr id="456" name="Google Shape;456;p68"/>
          <p:cNvPicPr preferRelativeResize="0"/>
          <p:nvPr/>
        </p:nvPicPr>
        <p:blipFill rotWithShape="1">
          <a:blip r:embed="rId3">
            <a:alphaModFix/>
          </a:blip>
          <a:srcRect b="0" l="0" r="0" t="0"/>
          <a:stretch/>
        </p:blipFill>
        <p:spPr>
          <a:xfrm>
            <a:off x="8341200" y="221550"/>
            <a:ext cx="614010" cy="347200"/>
          </a:xfrm>
          <a:prstGeom prst="rect">
            <a:avLst/>
          </a:prstGeom>
          <a:noFill/>
          <a:ln>
            <a:noFill/>
          </a:ln>
        </p:spPr>
      </p:pic>
      <p:sp>
        <p:nvSpPr>
          <p:cNvPr id="457" name="Google Shape;457;p68"/>
          <p:cNvSpPr txBox="1"/>
          <p:nvPr/>
        </p:nvSpPr>
        <p:spPr>
          <a:xfrm>
            <a:off x="2929950" y="2269300"/>
            <a:ext cx="6213900" cy="2543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t/>
            </a:r>
            <a:endParaRPr sz="1900">
              <a:latin typeface="Archivo"/>
              <a:ea typeface="Archivo"/>
              <a:cs typeface="Archivo"/>
              <a:sym typeface="Archivo"/>
            </a:endParaRPr>
          </a:p>
          <a:p>
            <a:pPr indent="0" lvl="0" marL="0" rtl="0" algn="ctr">
              <a:lnSpc>
                <a:spcPct val="115000"/>
              </a:lnSpc>
              <a:spcBef>
                <a:spcPts val="600"/>
              </a:spcBef>
              <a:spcAft>
                <a:spcPts val="0"/>
              </a:spcAft>
              <a:buNone/>
            </a:pPr>
            <a:r>
              <a:rPr lang="en-US" sz="1900">
                <a:latin typeface="Archivo"/>
                <a:ea typeface="Archivo"/>
                <a:cs typeface="Archivo"/>
                <a:sym typeface="Archivo"/>
              </a:rPr>
              <a:t>Community Manager, Open Mapping Hub - Asia- Pacific</a:t>
            </a:r>
            <a:endParaRPr sz="1900">
              <a:latin typeface="Archivo"/>
              <a:ea typeface="Archivo"/>
              <a:cs typeface="Archivo"/>
              <a:sym typeface="Archivo"/>
            </a:endParaRPr>
          </a:p>
          <a:p>
            <a:pPr indent="0" lvl="0" marL="0" rtl="0" algn="ctr">
              <a:lnSpc>
                <a:spcPct val="115000"/>
              </a:lnSpc>
              <a:spcBef>
                <a:spcPts val="600"/>
              </a:spcBef>
              <a:spcAft>
                <a:spcPts val="0"/>
              </a:spcAft>
              <a:buNone/>
            </a:pPr>
            <a:r>
              <a:rPr lang="en-US" sz="1900">
                <a:latin typeface="Archivo"/>
                <a:ea typeface="Archivo"/>
                <a:cs typeface="Archivo"/>
                <a:sym typeface="Archivo"/>
              </a:rPr>
              <a:t>Volunteer, OSM-Philippines</a:t>
            </a:r>
            <a:endParaRPr sz="1900">
              <a:latin typeface="Archivo"/>
              <a:ea typeface="Archivo"/>
              <a:cs typeface="Archivo"/>
              <a:sym typeface="Archivo"/>
            </a:endParaRPr>
          </a:p>
          <a:p>
            <a:pPr indent="0" lvl="0" marL="0" rtl="0" algn="ctr">
              <a:lnSpc>
                <a:spcPct val="115000"/>
              </a:lnSpc>
              <a:spcBef>
                <a:spcPts val="600"/>
              </a:spcBef>
              <a:spcAft>
                <a:spcPts val="0"/>
              </a:spcAft>
              <a:buNone/>
            </a:pPr>
            <a:r>
              <a:rPr lang="en-US" sz="1900" u="sng">
                <a:solidFill>
                  <a:srgbClr val="0000FF"/>
                </a:solidFill>
                <a:latin typeface="Archivo"/>
                <a:ea typeface="Archivo"/>
                <a:cs typeface="Archivo"/>
                <a:sym typeface="Archivo"/>
                <a:hlinkClick r:id="rId4">
                  <a:extLst>
                    <a:ext uri="{A12FA001-AC4F-418D-AE19-62706E023703}">
                      <ahyp:hlinkClr val="tx"/>
                    </a:ext>
                  </a:extLst>
                </a:hlinkClick>
              </a:rPr>
              <a:t>mikko.tamura@hotosm.org</a:t>
            </a:r>
            <a:endParaRPr sz="1900">
              <a:solidFill>
                <a:srgbClr val="0000FF"/>
              </a:solidFill>
              <a:latin typeface="Archivo"/>
              <a:ea typeface="Archivo"/>
              <a:cs typeface="Archivo"/>
              <a:sym typeface="Archivo"/>
            </a:endParaRPr>
          </a:p>
          <a:p>
            <a:pPr indent="457200" lvl="0" marL="457200" rtl="0" algn="ctr">
              <a:lnSpc>
                <a:spcPct val="115000"/>
              </a:lnSpc>
              <a:spcBef>
                <a:spcPts val="600"/>
              </a:spcBef>
              <a:spcAft>
                <a:spcPts val="0"/>
              </a:spcAft>
              <a:buNone/>
            </a:pPr>
            <a:r>
              <a:rPr lang="en-US" sz="1900">
                <a:solidFill>
                  <a:srgbClr val="D73F3E"/>
                </a:solidFill>
                <a:latin typeface="Archivo"/>
                <a:ea typeface="Archivo"/>
                <a:cs typeface="Archivo"/>
                <a:sym typeface="Archivo"/>
              </a:rPr>
              <a:t>@mikkotamura</a:t>
            </a:r>
            <a:endParaRPr sz="1900">
              <a:solidFill>
                <a:srgbClr val="D73F3E"/>
              </a:solidFill>
              <a:latin typeface="Archivo"/>
              <a:ea typeface="Archivo"/>
              <a:cs typeface="Archivo"/>
              <a:sym typeface="Archivo"/>
            </a:endParaRPr>
          </a:p>
          <a:p>
            <a:pPr indent="457200" lvl="0" marL="2286000" rtl="0" algn="l">
              <a:lnSpc>
                <a:spcPct val="115000"/>
              </a:lnSpc>
              <a:spcBef>
                <a:spcPts val="600"/>
              </a:spcBef>
              <a:spcAft>
                <a:spcPts val="0"/>
              </a:spcAft>
              <a:buNone/>
            </a:pPr>
            <a:r>
              <a:rPr lang="en-US" sz="1900">
                <a:solidFill>
                  <a:srgbClr val="D73F3E"/>
                </a:solidFill>
                <a:latin typeface="Archivo"/>
                <a:ea typeface="Archivo"/>
                <a:cs typeface="Archivo"/>
                <a:sym typeface="Archivo"/>
              </a:rPr>
              <a:t>mikko_tamura</a:t>
            </a:r>
            <a:r>
              <a:rPr lang="en-US" sz="1900">
                <a:solidFill>
                  <a:srgbClr val="D73F3E"/>
                </a:solidFill>
                <a:latin typeface="Archivo"/>
                <a:ea typeface="Archivo"/>
                <a:cs typeface="Archivo"/>
                <a:sym typeface="Archivo"/>
              </a:rPr>
              <a:t>e</a:t>
            </a:r>
            <a:endParaRPr sz="1900">
              <a:solidFill>
                <a:srgbClr val="D73F3E"/>
              </a:solidFill>
              <a:latin typeface="Archivo"/>
              <a:ea typeface="Archivo"/>
              <a:cs typeface="Archivo"/>
              <a:sym typeface="Archivo"/>
            </a:endParaRPr>
          </a:p>
        </p:txBody>
      </p:sp>
      <p:sp>
        <p:nvSpPr>
          <p:cNvPr id="458" name="Google Shape;458;p68"/>
          <p:cNvSpPr txBox="1"/>
          <p:nvPr/>
        </p:nvSpPr>
        <p:spPr>
          <a:xfrm>
            <a:off x="3786950" y="1896425"/>
            <a:ext cx="3137400" cy="643200"/>
          </a:xfrm>
          <a:prstGeom prst="rect">
            <a:avLst/>
          </a:prstGeom>
          <a:solidFill>
            <a:srgbClr val="D23737"/>
          </a:solidFill>
          <a:ln>
            <a:noFill/>
          </a:ln>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b="1" lang="en-US" sz="2500">
                <a:latin typeface="Archivo"/>
                <a:ea typeface="Archivo"/>
                <a:cs typeface="Archivo"/>
                <a:sym typeface="Archivo"/>
              </a:rPr>
              <a:t>I’m</a:t>
            </a:r>
            <a:r>
              <a:rPr b="1" lang="en-US" sz="2500">
                <a:solidFill>
                  <a:srgbClr val="FFFFFF"/>
                </a:solidFill>
                <a:latin typeface="Archivo"/>
                <a:ea typeface="Archivo"/>
                <a:cs typeface="Archivo"/>
                <a:sym typeface="Archivo"/>
              </a:rPr>
              <a:t> Mikko Tamura</a:t>
            </a:r>
            <a:endParaRPr b="1" sz="1800">
              <a:solidFill>
                <a:srgbClr val="FFFFFF"/>
              </a:solidFill>
              <a:latin typeface="Archivo"/>
              <a:ea typeface="Archivo"/>
              <a:cs typeface="Archivo"/>
              <a:sym typeface="Archivo"/>
            </a:endParaRPr>
          </a:p>
        </p:txBody>
      </p:sp>
      <p:pic>
        <p:nvPicPr>
          <p:cNvPr id="459" name="Google Shape;459;p68"/>
          <p:cNvPicPr preferRelativeResize="0"/>
          <p:nvPr/>
        </p:nvPicPr>
        <p:blipFill>
          <a:blip r:embed="rId5">
            <a:alphaModFix/>
          </a:blip>
          <a:stretch>
            <a:fillRect/>
          </a:stretch>
        </p:blipFill>
        <p:spPr>
          <a:xfrm>
            <a:off x="5126299" y="4010025"/>
            <a:ext cx="348088" cy="282826"/>
          </a:xfrm>
          <a:prstGeom prst="rect">
            <a:avLst/>
          </a:prstGeom>
          <a:noFill/>
          <a:ln>
            <a:noFill/>
          </a:ln>
        </p:spPr>
      </p:pic>
      <p:pic>
        <p:nvPicPr>
          <p:cNvPr id="460" name="Google Shape;460;p68"/>
          <p:cNvPicPr preferRelativeResize="0"/>
          <p:nvPr/>
        </p:nvPicPr>
        <p:blipFill>
          <a:blip r:embed="rId6">
            <a:alphaModFix/>
          </a:blip>
          <a:stretch>
            <a:fillRect/>
          </a:stretch>
        </p:blipFill>
        <p:spPr>
          <a:xfrm>
            <a:off x="5126300" y="4360025"/>
            <a:ext cx="348076" cy="348076"/>
          </a:xfrm>
          <a:prstGeom prst="rect">
            <a:avLst/>
          </a:prstGeom>
          <a:noFill/>
          <a:ln>
            <a:noFill/>
          </a:ln>
        </p:spPr>
      </p:pic>
      <p:pic>
        <p:nvPicPr>
          <p:cNvPr id="461" name="Google Shape;461;p68"/>
          <p:cNvPicPr preferRelativeResize="0"/>
          <p:nvPr/>
        </p:nvPicPr>
        <p:blipFill>
          <a:blip r:embed="rId7">
            <a:alphaModFix/>
          </a:blip>
          <a:stretch>
            <a:fillRect/>
          </a:stretch>
        </p:blipFill>
        <p:spPr>
          <a:xfrm>
            <a:off x="4200337" y="3653038"/>
            <a:ext cx="265677" cy="189788"/>
          </a:xfrm>
          <a:prstGeom prst="rect">
            <a:avLst/>
          </a:prstGeom>
          <a:noFill/>
          <a:ln>
            <a:noFill/>
          </a:ln>
        </p:spPr>
      </p:pic>
      <p:pic>
        <p:nvPicPr>
          <p:cNvPr id="462" name="Google Shape;462;p68"/>
          <p:cNvPicPr preferRelativeResize="0"/>
          <p:nvPr/>
        </p:nvPicPr>
        <p:blipFill>
          <a:blip r:embed="rId8">
            <a:alphaModFix/>
          </a:blip>
          <a:stretch>
            <a:fillRect/>
          </a:stretch>
        </p:blipFill>
        <p:spPr>
          <a:xfrm>
            <a:off x="561050" y="1706708"/>
            <a:ext cx="2223653" cy="277956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9"/>
          <p:cNvSpPr/>
          <p:nvPr/>
        </p:nvSpPr>
        <p:spPr>
          <a:xfrm>
            <a:off x="0" y="145350"/>
            <a:ext cx="5666400" cy="7878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sp>
        <p:nvSpPr>
          <p:cNvPr id="468" name="Google Shape;468;p69"/>
          <p:cNvSpPr txBox="1"/>
          <p:nvPr/>
        </p:nvSpPr>
        <p:spPr>
          <a:xfrm>
            <a:off x="227950" y="1070375"/>
            <a:ext cx="8668800" cy="10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800"/>
              </a:spcBef>
              <a:spcAft>
                <a:spcPts val="0"/>
              </a:spcAft>
              <a:buClr>
                <a:srgbClr val="000000"/>
              </a:buClr>
              <a:buSzPts val="1400"/>
              <a:buFont typeface="Arial"/>
              <a:buNone/>
            </a:pPr>
            <a:r>
              <a:t/>
            </a:r>
            <a:endParaRPr i="0" sz="1650" u="none" cap="none" strike="noStrike">
              <a:latin typeface="Archivo"/>
              <a:ea typeface="Archivo"/>
              <a:cs typeface="Archivo"/>
              <a:sym typeface="Archivo"/>
            </a:endParaRPr>
          </a:p>
        </p:txBody>
      </p:sp>
      <p:sp>
        <p:nvSpPr>
          <p:cNvPr id="469" name="Google Shape;469;p69"/>
          <p:cNvSpPr/>
          <p:nvPr/>
        </p:nvSpPr>
        <p:spPr>
          <a:xfrm>
            <a:off x="1028700" y="374725"/>
            <a:ext cx="7564200" cy="7878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000000"/>
              </a:buClr>
              <a:buSzPts val="2900"/>
              <a:buFont typeface="Arial"/>
              <a:buNone/>
            </a:pPr>
            <a:r>
              <a:rPr b="1" lang="en-US" sz="2900">
                <a:solidFill>
                  <a:srgbClr val="FFFFFF"/>
                </a:solidFill>
                <a:latin typeface="Archivo"/>
                <a:ea typeface="Archivo"/>
                <a:cs typeface="Archivo"/>
                <a:sym typeface="Archivo"/>
              </a:rPr>
              <a:t>Learning Objectives:</a:t>
            </a:r>
            <a:endParaRPr b="1" i="0" sz="2900" u="none" cap="none" strike="noStrike">
              <a:solidFill>
                <a:schemeClr val="dk1"/>
              </a:solidFill>
              <a:latin typeface="Archivo"/>
              <a:ea typeface="Archivo"/>
              <a:cs typeface="Archivo"/>
              <a:sym typeface="Archivo"/>
            </a:endParaRPr>
          </a:p>
        </p:txBody>
      </p:sp>
      <p:pic>
        <p:nvPicPr>
          <p:cNvPr id="470" name="Google Shape;470;p69"/>
          <p:cNvPicPr preferRelativeResize="0"/>
          <p:nvPr/>
        </p:nvPicPr>
        <p:blipFill rotWithShape="1">
          <a:blip r:embed="rId3">
            <a:alphaModFix/>
          </a:blip>
          <a:srcRect b="0" l="0" r="0" t="0"/>
          <a:stretch/>
        </p:blipFill>
        <p:spPr>
          <a:xfrm>
            <a:off x="8341200" y="221550"/>
            <a:ext cx="614010" cy="347200"/>
          </a:xfrm>
          <a:prstGeom prst="rect">
            <a:avLst/>
          </a:prstGeom>
          <a:noFill/>
          <a:ln>
            <a:noFill/>
          </a:ln>
        </p:spPr>
      </p:pic>
      <p:sp>
        <p:nvSpPr>
          <p:cNvPr id="471" name="Google Shape;471;p69"/>
          <p:cNvSpPr txBox="1"/>
          <p:nvPr/>
        </p:nvSpPr>
        <p:spPr>
          <a:xfrm>
            <a:off x="394950" y="1162525"/>
            <a:ext cx="8748900" cy="285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US" sz="2500">
                <a:solidFill>
                  <a:schemeClr val="dk1"/>
                </a:solidFill>
                <a:latin typeface="Archivo"/>
                <a:ea typeface="Archivo"/>
                <a:cs typeface="Archivo"/>
                <a:sym typeface="Archivo"/>
              </a:rPr>
              <a:t>In this session, we aim to:</a:t>
            </a:r>
            <a:endParaRPr sz="2500">
              <a:solidFill>
                <a:schemeClr val="dk1"/>
              </a:solidFill>
              <a:latin typeface="Archivo"/>
              <a:ea typeface="Archivo"/>
              <a:cs typeface="Archivo"/>
              <a:sym typeface="Archivo"/>
            </a:endParaRPr>
          </a:p>
          <a:p>
            <a:pPr indent="-387350" lvl="0" marL="457200" rtl="0" algn="l">
              <a:lnSpc>
                <a:spcPct val="115000"/>
              </a:lnSpc>
              <a:spcBef>
                <a:spcPts val="60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G</a:t>
            </a:r>
            <a:r>
              <a:rPr lang="en-US" sz="2500">
                <a:solidFill>
                  <a:schemeClr val="dk1"/>
                </a:solidFill>
                <a:latin typeface="Archivo"/>
                <a:ea typeface="Archivo"/>
                <a:cs typeface="Archivo"/>
                <a:sym typeface="Archivo"/>
              </a:rPr>
              <a:t>ain an understanding about Openstreetmap (OSM)</a:t>
            </a:r>
            <a:endParaRPr sz="2500">
              <a:solidFill>
                <a:schemeClr val="dk1"/>
              </a:solidFill>
              <a:latin typeface="Archivo"/>
              <a:ea typeface="Archivo"/>
              <a:cs typeface="Archivo"/>
              <a:sym typeface="Archivo"/>
            </a:endParaRPr>
          </a:p>
          <a:p>
            <a:pPr indent="-387350" lvl="0" marL="45720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Discover various uses cases or applications of OSM and its data</a:t>
            </a:r>
            <a:endParaRPr sz="2500">
              <a:solidFill>
                <a:schemeClr val="dk1"/>
              </a:solidFill>
              <a:latin typeface="Archivo"/>
              <a:ea typeface="Archivo"/>
              <a:cs typeface="Archivo"/>
              <a:sym typeface="Archivo"/>
            </a:endParaRPr>
          </a:p>
          <a:p>
            <a:pPr indent="-387350" lvl="0" marL="457200" rtl="0" algn="l">
              <a:lnSpc>
                <a:spcPct val="115000"/>
              </a:lnSpc>
              <a:spcBef>
                <a:spcPts val="0"/>
              </a:spcBef>
              <a:spcAft>
                <a:spcPts val="0"/>
              </a:spcAft>
              <a:buClr>
                <a:schemeClr val="dk1"/>
              </a:buClr>
              <a:buSzPts val="2500"/>
              <a:buFont typeface="Archivo"/>
              <a:buChar char="●"/>
            </a:pPr>
            <a:r>
              <a:rPr lang="en-US" sz="2500">
                <a:solidFill>
                  <a:schemeClr val="dk1"/>
                </a:solidFill>
                <a:latin typeface="Archivo"/>
                <a:ea typeface="Archivo"/>
                <a:cs typeface="Archivo"/>
                <a:sym typeface="Archivo"/>
              </a:rPr>
              <a:t>Identify one use case or application of OSM and its data in your local area or community (per intern)</a:t>
            </a:r>
            <a:endParaRPr sz="2500">
              <a:solidFill>
                <a:schemeClr val="dk1"/>
              </a:solidFill>
              <a:latin typeface="Archivo"/>
              <a:ea typeface="Archivo"/>
              <a:cs typeface="Archivo"/>
              <a:sym typeface="Archiv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5" name="Shape 475"/>
        <p:cNvGrpSpPr/>
        <p:nvPr/>
      </p:nvGrpSpPr>
      <p:grpSpPr>
        <a:xfrm>
          <a:off x="0" y="0"/>
          <a:ext cx="0" cy="0"/>
          <a:chOff x="0" y="0"/>
          <a:chExt cx="0" cy="0"/>
        </a:xfrm>
      </p:grpSpPr>
      <p:sp>
        <p:nvSpPr>
          <p:cNvPr id="476" name="Google Shape;476;p70"/>
          <p:cNvSpPr/>
          <p:nvPr/>
        </p:nvSpPr>
        <p:spPr>
          <a:xfrm>
            <a:off x="0" y="145350"/>
            <a:ext cx="5666400" cy="7878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sp>
        <p:nvSpPr>
          <p:cNvPr id="477" name="Google Shape;477;p70"/>
          <p:cNvSpPr txBox="1"/>
          <p:nvPr/>
        </p:nvSpPr>
        <p:spPr>
          <a:xfrm>
            <a:off x="227950" y="1070375"/>
            <a:ext cx="8668800" cy="10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1800"/>
              </a:spcBef>
              <a:spcAft>
                <a:spcPts val="0"/>
              </a:spcAft>
              <a:buClr>
                <a:srgbClr val="000000"/>
              </a:buClr>
              <a:buSzPts val="1400"/>
              <a:buFont typeface="Arial"/>
              <a:buNone/>
            </a:pPr>
            <a:r>
              <a:t/>
            </a:r>
            <a:endParaRPr i="0" sz="1650" u="none" cap="none" strike="noStrike">
              <a:latin typeface="Archivo"/>
              <a:ea typeface="Archivo"/>
              <a:cs typeface="Archivo"/>
              <a:sym typeface="Archivo"/>
            </a:endParaRPr>
          </a:p>
        </p:txBody>
      </p:sp>
      <p:sp>
        <p:nvSpPr>
          <p:cNvPr id="478" name="Google Shape;478;p70"/>
          <p:cNvSpPr/>
          <p:nvPr/>
        </p:nvSpPr>
        <p:spPr>
          <a:xfrm>
            <a:off x="1028700" y="374725"/>
            <a:ext cx="7564200" cy="7878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000000"/>
              </a:buClr>
              <a:buSzPts val="2900"/>
              <a:buFont typeface="Arial"/>
              <a:buNone/>
            </a:pPr>
            <a:r>
              <a:rPr b="1" lang="en-US" sz="2900">
                <a:solidFill>
                  <a:srgbClr val="FFFFFF"/>
                </a:solidFill>
                <a:latin typeface="Archivo"/>
                <a:ea typeface="Archivo"/>
                <a:cs typeface="Archivo"/>
                <a:sym typeface="Archivo"/>
              </a:rPr>
              <a:t>PROGRAM</a:t>
            </a:r>
            <a:endParaRPr b="1" i="0" sz="2900" u="none" cap="none" strike="noStrike">
              <a:solidFill>
                <a:schemeClr val="dk1"/>
              </a:solidFill>
              <a:latin typeface="Archivo"/>
              <a:ea typeface="Archivo"/>
              <a:cs typeface="Archivo"/>
              <a:sym typeface="Archivo"/>
            </a:endParaRPr>
          </a:p>
        </p:txBody>
      </p:sp>
      <p:pic>
        <p:nvPicPr>
          <p:cNvPr id="479" name="Google Shape;479;p70"/>
          <p:cNvPicPr preferRelativeResize="0"/>
          <p:nvPr/>
        </p:nvPicPr>
        <p:blipFill rotWithShape="1">
          <a:blip r:embed="rId3">
            <a:alphaModFix/>
          </a:blip>
          <a:srcRect b="0" l="0" r="0" t="0"/>
          <a:stretch/>
        </p:blipFill>
        <p:spPr>
          <a:xfrm>
            <a:off x="8341200" y="221550"/>
            <a:ext cx="614010" cy="347200"/>
          </a:xfrm>
          <a:prstGeom prst="rect">
            <a:avLst/>
          </a:prstGeom>
          <a:noFill/>
          <a:ln>
            <a:noFill/>
          </a:ln>
        </p:spPr>
      </p:pic>
      <p:graphicFrame>
        <p:nvGraphicFramePr>
          <p:cNvPr id="480" name="Google Shape;480;p70"/>
          <p:cNvGraphicFramePr/>
          <p:nvPr/>
        </p:nvGraphicFramePr>
        <p:xfrm>
          <a:off x="67750" y="1009350"/>
          <a:ext cx="3000000" cy="3000000"/>
        </p:xfrm>
        <a:graphic>
          <a:graphicData uri="http://schemas.openxmlformats.org/drawingml/2006/table">
            <a:tbl>
              <a:tblPr>
                <a:noFill/>
                <a:tableStyleId>{D970FFE5-F87E-4F5F-8690-AE3AC4F78884}</a:tableStyleId>
              </a:tblPr>
              <a:tblGrid>
                <a:gridCol w="1485975"/>
                <a:gridCol w="799275"/>
                <a:gridCol w="2869225"/>
                <a:gridCol w="2823550"/>
                <a:gridCol w="1030475"/>
              </a:tblGrid>
              <a:tr h="431475">
                <a:tc>
                  <a:txBody>
                    <a:bodyPr/>
                    <a:lstStyle/>
                    <a:p>
                      <a:pPr indent="0" lvl="0" marL="0" rtl="0" algn="ctr">
                        <a:lnSpc>
                          <a:spcPct val="115000"/>
                        </a:lnSpc>
                        <a:spcBef>
                          <a:spcPts val="0"/>
                        </a:spcBef>
                        <a:spcAft>
                          <a:spcPts val="0"/>
                        </a:spcAft>
                        <a:buNone/>
                      </a:pPr>
                      <a:r>
                        <a:rPr b="1" lang="en-US" sz="1200">
                          <a:solidFill>
                            <a:srgbClr val="FFFFFF"/>
                          </a:solidFill>
                          <a:latin typeface="Archivo"/>
                          <a:ea typeface="Archivo"/>
                          <a:cs typeface="Archivo"/>
                          <a:sym typeface="Archivo"/>
                        </a:rPr>
                        <a:t>Time </a:t>
                      </a:r>
                      <a:endParaRPr b="1" sz="1200">
                        <a:solidFill>
                          <a:srgbClr val="FFFFFF"/>
                        </a:solidFill>
                        <a:latin typeface="Archivo"/>
                        <a:ea typeface="Archivo"/>
                        <a:cs typeface="Archivo"/>
                        <a:sym typeface="Archivo"/>
                      </a:endParaRPr>
                    </a:p>
                    <a:p>
                      <a:pPr indent="0" lvl="0" marL="0" rtl="0" algn="ctr">
                        <a:lnSpc>
                          <a:spcPct val="115000"/>
                        </a:lnSpc>
                        <a:spcBef>
                          <a:spcPts val="0"/>
                        </a:spcBef>
                        <a:spcAft>
                          <a:spcPts val="0"/>
                        </a:spcAft>
                        <a:buNone/>
                      </a:pPr>
                      <a:r>
                        <a:rPr b="1" lang="en-US" sz="1200">
                          <a:solidFill>
                            <a:srgbClr val="FFFFFF"/>
                          </a:solidFill>
                          <a:latin typeface="Archivo"/>
                          <a:ea typeface="Archivo"/>
                          <a:cs typeface="Archivo"/>
                          <a:sym typeface="Archivo"/>
                        </a:rPr>
                        <a:t>(CEST)</a:t>
                      </a:r>
                      <a:endParaRPr b="1" sz="1200">
                        <a:solidFill>
                          <a:srgbClr val="FFFFFF"/>
                        </a:solidFill>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23737"/>
                    </a:solidFill>
                  </a:tcPr>
                </a:tc>
                <a:tc>
                  <a:txBody>
                    <a:bodyPr/>
                    <a:lstStyle/>
                    <a:p>
                      <a:pPr indent="0" lvl="0" marL="0" rtl="0" algn="ctr">
                        <a:lnSpc>
                          <a:spcPct val="115000"/>
                        </a:lnSpc>
                        <a:spcBef>
                          <a:spcPts val="0"/>
                        </a:spcBef>
                        <a:spcAft>
                          <a:spcPts val="0"/>
                        </a:spcAft>
                        <a:buNone/>
                      </a:pPr>
                      <a:r>
                        <a:rPr b="1" lang="en-US" sz="1200">
                          <a:solidFill>
                            <a:srgbClr val="FFFFFF"/>
                          </a:solidFill>
                          <a:latin typeface="Archivo"/>
                          <a:ea typeface="Archivo"/>
                          <a:cs typeface="Archivo"/>
                          <a:sym typeface="Archivo"/>
                        </a:rPr>
                        <a:t>Duration (mins.)</a:t>
                      </a:r>
                      <a:endParaRPr b="1" sz="1200">
                        <a:solidFill>
                          <a:srgbClr val="FFFFFF"/>
                        </a:solidFill>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23737"/>
                    </a:solidFill>
                  </a:tcPr>
                </a:tc>
                <a:tc>
                  <a:txBody>
                    <a:bodyPr/>
                    <a:lstStyle/>
                    <a:p>
                      <a:pPr indent="0" lvl="0" marL="0" rtl="0" algn="ctr">
                        <a:lnSpc>
                          <a:spcPct val="115000"/>
                        </a:lnSpc>
                        <a:spcBef>
                          <a:spcPts val="0"/>
                        </a:spcBef>
                        <a:spcAft>
                          <a:spcPts val="0"/>
                        </a:spcAft>
                        <a:buNone/>
                      </a:pPr>
                      <a:r>
                        <a:rPr b="1" lang="en-US" sz="1200">
                          <a:solidFill>
                            <a:srgbClr val="FFFFFF"/>
                          </a:solidFill>
                          <a:latin typeface="Archivo"/>
                          <a:ea typeface="Archivo"/>
                          <a:cs typeface="Archivo"/>
                          <a:sym typeface="Archivo"/>
                        </a:rPr>
                        <a:t>Topic/Activity</a:t>
                      </a:r>
                      <a:endParaRPr b="1" sz="1200">
                        <a:solidFill>
                          <a:srgbClr val="FFFFFF"/>
                        </a:solidFill>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23737"/>
                    </a:solidFill>
                  </a:tcPr>
                </a:tc>
                <a:tc>
                  <a:txBody>
                    <a:bodyPr/>
                    <a:lstStyle/>
                    <a:p>
                      <a:pPr indent="0" lvl="0" marL="0" rtl="0" algn="ctr">
                        <a:lnSpc>
                          <a:spcPct val="115000"/>
                        </a:lnSpc>
                        <a:spcBef>
                          <a:spcPts val="0"/>
                        </a:spcBef>
                        <a:spcAft>
                          <a:spcPts val="0"/>
                        </a:spcAft>
                        <a:buNone/>
                      </a:pPr>
                      <a:r>
                        <a:rPr b="1" lang="en-US" sz="1200">
                          <a:solidFill>
                            <a:srgbClr val="FFFFFF"/>
                          </a:solidFill>
                          <a:latin typeface="Archivo"/>
                          <a:ea typeface="Archivo"/>
                          <a:cs typeface="Archivo"/>
                          <a:sym typeface="Archivo"/>
                        </a:rPr>
                        <a:t>Details</a:t>
                      </a:r>
                      <a:endParaRPr b="1" sz="1200">
                        <a:solidFill>
                          <a:srgbClr val="FFFFFF"/>
                        </a:solidFill>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23737"/>
                    </a:solidFill>
                  </a:tcPr>
                </a:tc>
                <a:tc>
                  <a:txBody>
                    <a:bodyPr/>
                    <a:lstStyle/>
                    <a:p>
                      <a:pPr indent="0" lvl="0" marL="0" rtl="0" algn="ctr">
                        <a:lnSpc>
                          <a:spcPct val="115000"/>
                        </a:lnSpc>
                        <a:spcBef>
                          <a:spcPts val="0"/>
                        </a:spcBef>
                        <a:spcAft>
                          <a:spcPts val="0"/>
                        </a:spcAft>
                        <a:buNone/>
                      </a:pPr>
                      <a:r>
                        <a:rPr b="1" lang="en-US" sz="1200">
                          <a:solidFill>
                            <a:srgbClr val="FFFFFF"/>
                          </a:solidFill>
                          <a:latin typeface="Archivo"/>
                          <a:ea typeface="Archivo"/>
                          <a:cs typeface="Archivo"/>
                          <a:sym typeface="Archivo"/>
                        </a:rPr>
                        <a:t>In-Charge</a:t>
                      </a:r>
                      <a:endParaRPr b="1" sz="1200">
                        <a:solidFill>
                          <a:srgbClr val="FFFFFF"/>
                        </a:solidFill>
                        <a:latin typeface="Archivo"/>
                        <a:ea typeface="Archivo"/>
                        <a:cs typeface="Archivo"/>
                        <a:sym typeface="Archiv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23737"/>
                    </a:solidFill>
                  </a:tcPr>
                </a:tc>
              </a:tr>
              <a:tr h="311850">
                <a:tc>
                  <a:txBody>
                    <a:bodyPr/>
                    <a:lstStyle/>
                    <a:p>
                      <a:pPr indent="0" lvl="0" marL="0" rtl="0" algn="l">
                        <a:lnSpc>
                          <a:spcPct val="115000"/>
                        </a:lnSpc>
                        <a:spcBef>
                          <a:spcPts val="0"/>
                        </a:spcBef>
                        <a:spcAft>
                          <a:spcPts val="0"/>
                        </a:spcAft>
                        <a:buNone/>
                      </a:pPr>
                      <a:r>
                        <a:rPr lang="en-US" sz="1200">
                          <a:latin typeface="Archivo"/>
                          <a:ea typeface="Archivo"/>
                          <a:cs typeface="Archivo"/>
                          <a:sym typeface="Archivo"/>
                        </a:rPr>
                        <a:t>15</a:t>
                      </a:r>
                      <a:r>
                        <a:rPr lang="en-US" sz="1200">
                          <a:latin typeface="Archivo"/>
                          <a:ea typeface="Archivo"/>
                          <a:cs typeface="Archivo"/>
                          <a:sym typeface="Archivo"/>
                        </a:rPr>
                        <a:t>:00 - 15:05</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05</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Introduction</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rgbClr val="000000"/>
                        </a:buClr>
                        <a:buSzPts val="1100"/>
                        <a:buFont typeface="Arial"/>
                        <a:buNone/>
                      </a:pPr>
                      <a:r>
                        <a:rPr lang="en-US" sz="1200">
                          <a:latin typeface="Archivo"/>
                          <a:ea typeface="Archivo"/>
                          <a:cs typeface="Archivo"/>
                          <a:sym typeface="Archivo"/>
                        </a:rPr>
                        <a:t>Opening</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7025">
                <a:tc>
                  <a:txBody>
                    <a:bodyPr/>
                    <a:lstStyle/>
                    <a:p>
                      <a:pPr indent="0" lvl="0" marL="0" rtl="0" algn="l">
                        <a:lnSpc>
                          <a:spcPct val="115000"/>
                        </a:lnSpc>
                        <a:spcBef>
                          <a:spcPts val="0"/>
                        </a:spcBef>
                        <a:spcAft>
                          <a:spcPts val="0"/>
                        </a:spcAft>
                        <a:buNone/>
                      </a:pPr>
                      <a:r>
                        <a:rPr lang="en-US" sz="1200">
                          <a:latin typeface="Archivo"/>
                          <a:ea typeface="Archivo"/>
                          <a:cs typeface="Archivo"/>
                          <a:sym typeface="Archivo"/>
                        </a:rPr>
                        <a:t>15</a:t>
                      </a:r>
                      <a:r>
                        <a:rPr lang="en-US" sz="1200">
                          <a:latin typeface="Archivo"/>
                          <a:ea typeface="Archivo"/>
                          <a:cs typeface="Archivo"/>
                          <a:sym typeface="Archivo"/>
                        </a:rPr>
                        <a:t>:05 -15:20</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15</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Introduction to </a:t>
                      </a:r>
                      <a:r>
                        <a:rPr lang="en-US" sz="1200">
                          <a:latin typeface="Archivo"/>
                          <a:ea typeface="Archivo"/>
                          <a:cs typeface="Archivo"/>
                          <a:sym typeface="Archivo"/>
                        </a:rPr>
                        <a:t>OpenStreetMap, Missing Maps and Humanitarian OpenStreetMap Team</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Introduction on OpenStreetMap, Using OSM for Humanitarian and Disaster Response </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Chomba</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67025">
                <a:tc>
                  <a:txBody>
                    <a:bodyPr/>
                    <a:lstStyle/>
                    <a:p>
                      <a:pPr indent="0" lvl="0" marL="0" rtl="0" algn="l">
                        <a:lnSpc>
                          <a:spcPct val="115000"/>
                        </a:lnSpc>
                        <a:spcBef>
                          <a:spcPts val="0"/>
                        </a:spcBef>
                        <a:spcAft>
                          <a:spcPts val="0"/>
                        </a:spcAft>
                        <a:buNone/>
                      </a:pPr>
                      <a:r>
                        <a:rPr lang="en-US" sz="1200">
                          <a:latin typeface="Archivo"/>
                          <a:ea typeface="Archivo"/>
                          <a:cs typeface="Archivo"/>
                          <a:sym typeface="Archivo"/>
                        </a:rPr>
                        <a:t>15:20-15:30</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10</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Introduction to Youthmappers</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Introduction about YouthMappers, Benefits of being a Local Chapter, Chapter Application</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Feye</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22175">
                <a:tc>
                  <a:txBody>
                    <a:bodyPr/>
                    <a:lstStyle/>
                    <a:p>
                      <a:pPr indent="0" lvl="0" marL="0" rtl="0" algn="l">
                        <a:lnSpc>
                          <a:spcPct val="115000"/>
                        </a:lnSpc>
                        <a:spcBef>
                          <a:spcPts val="0"/>
                        </a:spcBef>
                        <a:spcAft>
                          <a:spcPts val="0"/>
                        </a:spcAft>
                        <a:buNone/>
                      </a:pPr>
                      <a:r>
                        <a:rPr lang="en-US" sz="1200">
                          <a:latin typeface="Archivo"/>
                          <a:ea typeface="Archivo"/>
                          <a:cs typeface="Archivo"/>
                          <a:sym typeface="Archivo"/>
                        </a:rPr>
                        <a:t>15</a:t>
                      </a:r>
                      <a:r>
                        <a:rPr lang="en-US" sz="1200">
                          <a:latin typeface="Archivo"/>
                          <a:ea typeface="Archivo"/>
                          <a:cs typeface="Archivo"/>
                          <a:sym typeface="Archivo"/>
                        </a:rPr>
                        <a:t>:30 -15:50</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2</a:t>
                      </a:r>
                      <a:r>
                        <a:rPr lang="en-US" sz="1200">
                          <a:latin typeface="Archivo"/>
                          <a:ea typeface="Archivo"/>
                          <a:cs typeface="Archivo"/>
                          <a:sym typeface="Archivo"/>
                        </a:rPr>
                        <a:t>0</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Tutorial on how to map</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Creating your mapping account, and Demo to mapping using the Tasking Manager / OSM iD editor</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t>Chomba</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8675">
                <a:tc>
                  <a:txBody>
                    <a:bodyPr/>
                    <a:lstStyle/>
                    <a:p>
                      <a:pPr indent="0" lvl="0" marL="0" rtl="0" algn="l">
                        <a:lnSpc>
                          <a:spcPct val="115000"/>
                        </a:lnSpc>
                        <a:spcBef>
                          <a:spcPts val="0"/>
                        </a:spcBef>
                        <a:spcAft>
                          <a:spcPts val="0"/>
                        </a:spcAft>
                        <a:buNone/>
                      </a:pPr>
                      <a:r>
                        <a:rPr lang="en-US" sz="1200">
                          <a:latin typeface="Archivo"/>
                          <a:ea typeface="Archivo"/>
                          <a:cs typeface="Archivo"/>
                          <a:sym typeface="Archivo"/>
                        </a:rPr>
                        <a:t>15</a:t>
                      </a:r>
                      <a:r>
                        <a:rPr lang="en-US" sz="1200">
                          <a:latin typeface="Archivo"/>
                          <a:ea typeface="Archivo"/>
                          <a:cs typeface="Archivo"/>
                          <a:sym typeface="Archivo"/>
                        </a:rPr>
                        <a:t>:50 - 16:20</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40</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Mapathon and Q&amp;A</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Mapping Activity with Q&amp;A</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t>HOT &amp; Participants</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8675">
                <a:tc>
                  <a:txBody>
                    <a:bodyPr/>
                    <a:lstStyle/>
                    <a:p>
                      <a:pPr indent="0" lvl="0" marL="0" rtl="0" algn="l">
                        <a:lnSpc>
                          <a:spcPct val="115000"/>
                        </a:lnSpc>
                        <a:spcBef>
                          <a:spcPts val="0"/>
                        </a:spcBef>
                        <a:spcAft>
                          <a:spcPts val="0"/>
                        </a:spcAft>
                        <a:buNone/>
                      </a:pPr>
                      <a:r>
                        <a:rPr lang="en-US" sz="1200">
                          <a:latin typeface="Archivo"/>
                          <a:ea typeface="Archivo"/>
                          <a:cs typeface="Archivo"/>
                          <a:sym typeface="Archivo"/>
                        </a:rPr>
                        <a:t>16:20</a:t>
                      </a:r>
                      <a:r>
                        <a:rPr lang="en-US" sz="1200">
                          <a:latin typeface="Archivo"/>
                          <a:ea typeface="Archivo"/>
                          <a:cs typeface="Archivo"/>
                          <a:sym typeface="Archivo"/>
                        </a:rPr>
                        <a:t> - 16:30</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1</a:t>
                      </a:r>
                      <a:r>
                        <a:rPr lang="en-US" sz="1200">
                          <a:latin typeface="Archivo"/>
                          <a:ea typeface="Archivo"/>
                          <a:cs typeface="Archivo"/>
                          <a:sym typeface="Archivo"/>
                        </a:rPr>
                        <a:t>0</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Sharing of Mapathon experience and closing</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Archivo"/>
                          <a:ea typeface="Archivo"/>
                          <a:cs typeface="Archivo"/>
                          <a:sym typeface="Archivo"/>
                        </a:rPr>
                        <a:t>Closing</a:t>
                      </a:r>
                      <a:endParaRPr sz="1200">
                        <a:latin typeface="Archivo"/>
                        <a:ea typeface="Archivo"/>
                        <a:cs typeface="Archivo"/>
                        <a:sym typeface="Archiv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200"/>
                        <a:t>HOT &amp; Participants</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1"/>
          <p:cNvSpPr/>
          <p:nvPr/>
        </p:nvSpPr>
        <p:spPr>
          <a:xfrm>
            <a:off x="4350550" y="-9510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1"/>
          <p:cNvSpPr/>
          <p:nvPr/>
        </p:nvSpPr>
        <p:spPr>
          <a:xfrm>
            <a:off x="0" y="69150"/>
            <a:ext cx="56901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pic>
        <p:nvPicPr>
          <p:cNvPr id="488" name="Google Shape;488;p71"/>
          <p:cNvPicPr preferRelativeResize="0"/>
          <p:nvPr/>
        </p:nvPicPr>
        <p:blipFill>
          <a:blip r:embed="rId3">
            <a:alphaModFix/>
          </a:blip>
          <a:stretch>
            <a:fillRect/>
          </a:stretch>
        </p:blipFill>
        <p:spPr>
          <a:xfrm>
            <a:off x="5336649" y="894873"/>
            <a:ext cx="3203699" cy="3203699"/>
          </a:xfrm>
          <a:prstGeom prst="rect">
            <a:avLst/>
          </a:prstGeom>
          <a:noFill/>
          <a:ln>
            <a:noFill/>
          </a:ln>
        </p:spPr>
      </p:pic>
      <p:sp>
        <p:nvSpPr>
          <p:cNvPr id="489" name="Google Shape;489;p71"/>
          <p:cNvSpPr txBox="1"/>
          <p:nvPr/>
        </p:nvSpPr>
        <p:spPr>
          <a:xfrm>
            <a:off x="506000" y="1749875"/>
            <a:ext cx="4144500" cy="23487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i="1" lang="en-US" sz="3000">
                <a:latin typeface="Archivo SemiBold"/>
                <a:ea typeface="Archivo SemiBold"/>
                <a:cs typeface="Archivo SemiBold"/>
                <a:sym typeface="Archivo SemiBold"/>
              </a:rPr>
              <a:t>“Wikipedia of maps.”</a:t>
            </a:r>
            <a:endParaRPr i="1" sz="3000">
              <a:latin typeface="Archivo SemiBold"/>
              <a:ea typeface="Archivo SemiBold"/>
              <a:cs typeface="Archivo SemiBold"/>
              <a:sym typeface="Archivo SemiBold"/>
            </a:endParaRPr>
          </a:p>
          <a:p>
            <a:pPr indent="0" lvl="0" marL="0" rtl="0" algn="ctr">
              <a:spcBef>
                <a:spcPts val="600"/>
              </a:spcBef>
              <a:spcAft>
                <a:spcPts val="0"/>
              </a:spcAft>
              <a:buNone/>
            </a:pPr>
            <a:r>
              <a:t/>
            </a:r>
            <a:endParaRPr i="1" sz="3000">
              <a:latin typeface="Archivo SemiBold"/>
              <a:ea typeface="Archivo SemiBold"/>
              <a:cs typeface="Archivo SemiBold"/>
              <a:sym typeface="Archivo SemiBold"/>
            </a:endParaRPr>
          </a:p>
          <a:p>
            <a:pPr indent="0" lvl="0" marL="0" rtl="0" algn="ctr">
              <a:lnSpc>
                <a:spcPct val="90000"/>
              </a:lnSpc>
              <a:spcBef>
                <a:spcPts val="0"/>
              </a:spcBef>
              <a:spcAft>
                <a:spcPts val="0"/>
              </a:spcAft>
              <a:buNone/>
            </a:pPr>
            <a:r>
              <a:rPr lang="en-US" sz="2800">
                <a:latin typeface="Archivo SemiBold"/>
                <a:ea typeface="Archivo SemiBold"/>
                <a:cs typeface="Archivo SemiBold"/>
                <a:sym typeface="Archivo SemiBold"/>
              </a:rPr>
              <a:t>Crowd-sourced/ community project to map the whole world!</a:t>
            </a:r>
            <a:endParaRPr sz="3000">
              <a:latin typeface="Archivo SemiBold"/>
              <a:ea typeface="Archivo SemiBold"/>
              <a:cs typeface="Archivo SemiBold"/>
              <a:sym typeface="Archivo SemiBold"/>
            </a:endParaRPr>
          </a:p>
        </p:txBody>
      </p:sp>
      <p:sp>
        <p:nvSpPr>
          <p:cNvPr id="490" name="Google Shape;490;p71"/>
          <p:cNvSpPr txBox="1"/>
          <p:nvPr/>
        </p:nvSpPr>
        <p:spPr>
          <a:xfrm>
            <a:off x="5438500" y="4098575"/>
            <a:ext cx="35733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u="sng">
                <a:solidFill>
                  <a:srgbClr val="0000FF"/>
                </a:solidFill>
                <a:hlinkClick r:id="rId4">
                  <a:extLst>
                    <a:ext uri="{A12FA001-AC4F-418D-AE19-62706E023703}">
                      <ahyp:hlinkClr val="tx"/>
                    </a:ext>
                  </a:extLst>
                </a:hlinkClick>
              </a:rPr>
              <a:t>www.openstreetmap.org/</a:t>
            </a:r>
            <a:r>
              <a:rPr b="1" lang="en-US" sz="1700">
                <a:solidFill>
                  <a:srgbClr val="0000FF"/>
                </a:solidFill>
              </a:rPr>
              <a:t> </a:t>
            </a:r>
            <a:endParaRPr b="1" sz="1700">
              <a:solidFill>
                <a:srgbClr val="0000FF"/>
              </a:solidFill>
            </a:endParaRPr>
          </a:p>
        </p:txBody>
      </p:sp>
      <p:sp>
        <p:nvSpPr>
          <p:cNvPr id="491" name="Google Shape;491;p71"/>
          <p:cNvSpPr/>
          <p:nvPr/>
        </p:nvSpPr>
        <p:spPr>
          <a:xfrm>
            <a:off x="560950" y="309875"/>
            <a:ext cx="49398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000000"/>
              </a:buClr>
              <a:buSzPts val="2900"/>
              <a:buFont typeface="Arial"/>
              <a:buNone/>
            </a:pPr>
            <a:r>
              <a:rPr b="1" lang="en-US" sz="3000">
                <a:solidFill>
                  <a:srgbClr val="FFFFFF"/>
                </a:solidFill>
                <a:latin typeface="Archivo"/>
                <a:ea typeface="Archivo"/>
                <a:cs typeface="Archivo"/>
                <a:sym typeface="Archivo"/>
              </a:rPr>
              <a:t>OPENSTREETMAP (OSM)</a:t>
            </a:r>
            <a:endParaRPr b="1" i="0" sz="3000" u="none" cap="none" strike="noStrike">
              <a:solidFill>
                <a:srgbClr val="FFFFFF"/>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rPr b="1" lang="en-US" sz="3000">
                <a:solidFill>
                  <a:schemeClr val="lt1"/>
                </a:solidFill>
                <a:latin typeface="Archivo"/>
                <a:ea typeface="Archivo"/>
                <a:cs typeface="Archivo"/>
                <a:sym typeface="Archivo"/>
              </a:rPr>
              <a:t>INTRODUCTION</a:t>
            </a:r>
            <a:endParaRPr b="1" i="0" sz="3000" u="none" cap="none" strike="noStrike">
              <a:solidFill>
                <a:schemeClr val="lt1"/>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t/>
            </a:r>
            <a:endParaRPr b="0" i="0" sz="2900" u="none" cap="none" strike="noStrike">
              <a:solidFill>
                <a:schemeClr val="dk1"/>
              </a:solidFill>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2"/>
          <p:cNvSpPr/>
          <p:nvPr/>
        </p:nvSpPr>
        <p:spPr>
          <a:xfrm>
            <a:off x="4350550" y="-9510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8" name="Google Shape;498;p72"/>
          <p:cNvPicPr preferRelativeResize="0"/>
          <p:nvPr/>
        </p:nvPicPr>
        <p:blipFill rotWithShape="1">
          <a:blip r:embed="rId3">
            <a:alphaModFix/>
          </a:blip>
          <a:srcRect b="0" l="0" r="0" t="23359"/>
          <a:stretch/>
        </p:blipFill>
        <p:spPr>
          <a:xfrm>
            <a:off x="53600" y="844275"/>
            <a:ext cx="3239026" cy="2050550"/>
          </a:xfrm>
          <a:prstGeom prst="rect">
            <a:avLst/>
          </a:prstGeom>
          <a:noFill/>
          <a:ln>
            <a:noFill/>
          </a:ln>
          <a:effectLst>
            <a:outerShdw blurRad="25400">
              <a:srgbClr val="000000">
                <a:alpha val="45100"/>
              </a:srgbClr>
            </a:outerShdw>
          </a:effectLst>
        </p:spPr>
      </p:pic>
      <p:pic>
        <p:nvPicPr>
          <p:cNvPr id="499" name="Google Shape;499;p72"/>
          <p:cNvPicPr preferRelativeResize="0"/>
          <p:nvPr/>
        </p:nvPicPr>
        <p:blipFill rotWithShape="1">
          <a:blip r:embed="rId4">
            <a:alphaModFix/>
          </a:blip>
          <a:srcRect b="0" l="23400" r="0" t="19510"/>
          <a:stretch/>
        </p:blipFill>
        <p:spPr>
          <a:xfrm>
            <a:off x="3950775" y="2031900"/>
            <a:ext cx="2838755" cy="2350449"/>
          </a:xfrm>
          <a:prstGeom prst="rect">
            <a:avLst/>
          </a:prstGeom>
          <a:noFill/>
          <a:ln>
            <a:noFill/>
          </a:ln>
          <a:effectLst>
            <a:outerShdw blurRad="25400">
              <a:srgbClr val="000000">
                <a:alpha val="45100"/>
              </a:srgbClr>
            </a:outerShdw>
          </a:effectLst>
        </p:spPr>
      </p:pic>
      <p:pic>
        <p:nvPicPr>
          <p:cNvPr id="500" name="Google Shape;500;p72"/>
          <p:cNvPicPr preferRelativeResize="0"/>
          <p:nvPr/>
        </p:nvPicPr>
        <p:blipFill rotWithShape="1">
          <a:blip r:embed="rId5">
            <a:alphaModFix/>
          </a:blip>
          <a:srcRect b="0" l="0" r="0" t="11629"/>
          <a:stretch/>
        </p:blipFill>
        <p:spPr>
          <a:xfrm>
            <a:off x="910826" y="2824451"/>
            <a:ext cx="2927401" cy="2201175"/>
          </a:xfrm>
          <a:prstGeom prst="rect">
            <a:avLst/>
          </a:prstGeom>
          <a:noFill/>
          <a:ln>
            <a:noFill/>
          </a:ln>
          <a:effectLst>
            <a:outerShdw blurRad="25400">
              <a:srgbClr val="000000">
                <a:alpha val="45100"/>
              </a:srgbClr>
            </a:outerShdw>
          </a:effectLst>
        </p:spPr>
      </p:pic>
      <p:pic>
        <p:nvPicPr>
          <p:cNvPr id="501" name="Google Shape;501;p72"/>
          <p:cNvPicPr preferRelativeResize="0"/>
          <p:nvPr/>
        </p:nvPicPr>
        <p:blipFill rotWithShape="1">
          <a:blip r:embed="rId6">
            <a:alphaModFix/>
          </a:blip>
          <a:srcRect b="0" l="0" r="0" t="10921"/>
          <a:stretch/>
        </p:blipFill>
        <p:spPr>
          <a:xfrm>
            <a:off x="5775350" y="-14450"/>
            <a:ext cx="3368650" cy="2350452"/>
          </a:xfrm>
          <a:prstGeom prst="rect">
            <a:avLst/>
          </a:prstGeom>
          <a:noFill/>
          <a:ln>
            <a:noFill/>
          </a:ln>
          <a:effectLst>
            <a:outerShdw blurRad="25400">
              <a:srgbClr val="000000">
                <a:alpha val="45100"/>
              </a:srgbClr>
            </a:outerShdw>
          </a:effectLst>
        </p:spPr>
      </p:pic>
      <p:sp>
        <p:nvSpPr>
          <p:cNvPr id="502" name="Google Shape;502;p72"/>
          <p:cNvSpPr/>
          <p:nvPr/>
        </p:nvSpPr>
        <p:spPr>
          <a:xfrm>
            <a:off x="0" y="69150"/>
            <a:ext cx="53793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sp>
        <p:nvSpPr>
          <p:cNvPr id="503" name="Google Shape;503;p72"/>
          <p:cNvSpPr/>
          <p:nvPr/>
        </p:nvSpPr>
        <p:spPr>
          <a:xfrm>
            <a:off x="53600" y="208475"/>
            <a:ext cx="53220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Clr>
                <a:srgbClr val="000000"/>
              </a:buClr>
              <a:buSzPts val="2900"/>
              <a:buFont typeface="Arial"/>
              <a:buNone/>
            </a:pPr>
            <a:r>
              <a:rPr b="1" lang="en-US" sz="3000">
                <a:solidFill>
                  <a:srgbClr val="FFFFFF"/>
                </a:solidFill>
                <a:latin typeface="Archivo"/>
                <a:ea typeface="Archivo"/>
                <a:cs typeface="Archivo"/>
                <a:sym typeface="Archivo"/>
              </a:rPr>
              <a:t>Who can contribute in OSM?</a:t>
            </a:r>
            <a:endParaRPr b="1" i="0" sz="3000" u="none" cap="none" strike="noStrike">
              <a:solidFill>
                <a:srgbClr val="FFFFFF"/>
              </a:solidFill>
              <a:latin typeface="Archivo"/>
              <a:ea typeface="Archivo"/>
              <a:cs typeface="Archivo"/>
              <a:sym typeface="Archivo"/>
            </a:endParaRPr>
          </a:p>
          <a:p>
            <a:pPr indent="0" lvl="0" marL="0" marR="0" rtl="0" algn="l">
              <a:lnSpc>
                <a:spcPct val="70000"/>
              </a:lnSpc>
              <a:spcBef>
                <a:spcPts val="1000"/>
              </a:spcBef>
              <a:spcAft>
                <a:spcPts val="0"/>
              </a:spcAft>
              <a:buClr>
                <a:srgbClr val="000000"/>
              </a:buClr>
              <a:buSzPts val="2900"/>
              <a:buFont typeface="Arial"/>
              <a:buNone/>
            </a:pPr>
            <a:r>
              <a:t/>
            </a:r>
            <a:endParaRPr b="0" i="0" sz="2900" u="none" cap="none" strike="noStrike">
              <a:solidFill>
                <a:srgbClr val="FFFFFF"/>
              </a:solidFill>
              <a:latin typeface="Arial Black"/>
              <a:ea typeface="Arial Black"/>
              <a:cs typeface="Arial Black"/>
              <a:sym typeface="Arial Black"/>
            </a:endParaRPr>
          </a:p>
        </p:txBody>
      </p:sp>
      <p:sp>
        <p:nvSpPr>
          <p:cNvPr id="504" name="Google Shape;504;p72"/>
          <p:cNvSpPr txBox="1"/>
          <p:nvPr/>
        </p:nvSpPr>
        <p:spPr>
          <a:xfrm>
            <a:off x="5049975" y="4382350"/>
            <a:ext cx="4144500" cy="585000"/>
          </a:xfrm>
          <a:prstGeom prst="rect">
            <a:avLst/>
          </a:prstGeom>
          <a:noFill/>
          <a:ln>
            <a:noFill/>
          </a:ln>
        </p:spPr>
        <p:txBody>
          <a:bodyPr anchorCtr="0" anchor="t" bIns="91425" lIns="91425" spcFirstLastPara="1" rIns="91425" wrap="square" tIns="91425">
            <a:spAutoFit/>
          </a:bodyPr>
          <a:lstStyle/>
          <a:p>
            <a:pPr indent="0" lvl="0" marL="0" rtl="0" algn="r">
              <a:spcBef>
                <a:spcPts val="600"/>
              </a:spcBef>
              <a:spcAft>
                <a:spcPts val="0"/>
              </a:spcAft>
              <a:buNone/>
            </a:pPr>
            <a:r>
              <a:rPr lang="en-US" sz="2600">
                <a:latin typeface="Archivo SemiBold"/>
                <a:ea typeface="Archivo SemiBold"/>
                <a:cs typeface="Archivo SemiBold"/>
                <a:sym typeface="Archivo SemiBold"/>
              </a:rPr>
              <a:t>...us and many more!</a:t>
            </a:r>
            <a:endParaRPr sz="2600">
              <a:latin typeface="Archivo SemiBold"/>
              <a:ea typeface="Archivo SemiBold"/>
              <a:cs typeface="Archivo SemiBold"/>
              <a:sym typeface="Archiv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3"/>
          <p:cNvSpPr/>
          <p:nvPr/>
        </p:nvSpPr>
        <p:spPr>
          <a:xfrm>
            <a:off x="4350550" y="-9510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73"/>
          <p:cNvPicPr preferRelativeResize="0"/>
          <p:nvPr/>
        </p:nvPicPr>
        <p:blipFill rotWithShape="1">
          <a:blip r:embed="rId3">
            <a:alphaModFix/>
          </a:blip>
          <a:srcRect b="0" l="0" r="0" t="0"/>
          <a:stretch/>
        </p:blipFill>
        <p:spPr>
          <a:xfrm>
            <a:off x="246827" y="1243947"/>
            <a:ext cx="3916849" cy="2858000"/>
          </a:xfrm>
          <a:prstGeom prst="rect">
            <a:avLst/>
          </a:prstGeom>
          <a:noFill/>
          <a:ln>
            <a:noFill/>
          </a:ln>
        </p:spPr>
      </p:pic>
      <p:pic>
        <p:nvPicPr>
          <p:cNvPr id="512" name="Google Shape;512;p73"/>
          <p:cNvPicPr preferRelativeResize="0"/>
          <p:nvPr/>
        </p:nvPicPr>
        <p:blipFill rotWithShape="1">
          <a:blip r:embed="rId4">
            <a:alphaModFix/>
          </a:blip>
          <a:srcRect b="0" l="0" r="0" t="0"/>
          <a:stretch/>
        </p:blipFill>
        <p:spPr>
          <a:xfrm>
            <a:off x="5258424" y="50050"/>
            <a:ext cx="3223975" cy="2243076"/>
          </a:xfrm>
          <a:prstGeom prst="rect">
            <a:avLst/>
          </a:prstGeom>
          <a:noFill/>
          <a:ln>
            <a:noFill/>
          </a:ln>
          <a:effectLst>
            <a:outerShdw blurRad="25400">
              <a:srgbClr val="000000">
                <a:alpha val="45100"/>
              </a:srgbClr>
            </a:outerShdw>
          </a:effectLst>
        </p:spPr>
      </p:pic>
      <p:sp>
        <p:nvSpPr>
          <p:cNvPr id="513" name="Google Shape;513;p73"/>
          <p:cNvSpPr/>
          <p:nvPr/>
        </p:nvSpPr>
        <p:spPr>
          <a:xfrm>
            <a:off x="0" y="69150"/>
            <a:ext cx="51222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sp>
        <p:nvSpPr>
          <p:cNvPr id="514" name="Google Shape;514;p73"/>
          <p:cNvSpPr/>
          <p:nvPr/>
        </p:nvSpPr>
        <p:spPr>
          <a:xfrm>
            <a:off x="136225" y="234875"/>
            <a:ext cx="51222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1000"/>
              </a:spcAft>
              <a:buClr>
                <a:srgbClr val="000000"/>
              </a:buClr>
              <a:buSzPts val="2900"/>
              <a:buFont typeface="Arial"/>
              <a:buNone/>
            </a:pPr>
            <a:r>
              <a:rPr b="1" lang="en-US" sz="3000">
                <a:solidFill>
                  <a:srgbClr val="FFFFFF"/>
                </a:solidFill>
                <a:latin typeface="Archivo"/>
                <a:ea typeface="Archivo"/>
                <a:cs typeface="Archivo"/>
                <a:sym typeface="Archivo"/>
              </a:rPr>
              <a:t>How to</a:t>
            </a:r>
            <a:r>
              <a:rPr b="1" lang="en-US" sz="3000">
                <a:solidFill>
                  <a:srgbClr val="FFFFFF"/>
                </a:solidFill>
                <a:latin typeface="Archivo"/>
                <a:ea typeface="Archivo"/>
                <a:cs typeface="Archivo"/>
                <a:sym typeface="Archivo"/>
              </a:rPr>
              <a:t> contribute in OSM?</a:t>
            </a:r>
            <a:endParaRPr b="0" i="0" sz="2900" u="none" cap="none" strike="noStrike">
              <a:solidFill>
                <a:srgbClr val="FFFFFF"/>
              </a:solidFill>
              <a:latin typeface="Arial Black"/>
              <a:ea typeface="Arial Black"/>
              <a:cs typeface="Arial Black"/>
              <a:sym typeface="Arial Black"/>
            </a:endParaRPr>
          </a:p>
        </p:txBody>
      </p:sp>
      <p:pic>
        <p:nvPicPr>
          <p:cNvPr id="515" name="Google Shape;515;p73"/>
          <p:cNvPicPr preferRelativeResize="0"/>
          <p:nvPr/>
        </p:nvPicPr>
        <p:blipFill rotWithShape="1">
          <a:blip r:embed="rId5">
            <a:alphaModFix/>
          </a:blip>
          <a:srcRect b="0" l="0" r="0" t="0"/>
          <a:stretch/>
        </p:blipFill>
        <p:spPr>
          <a:xfrm>
            <a:off x="5258426" y="2462800"/>
            <a:ext cx="3360200" cy="2526853"/>
          </a:xfrm>
          <a:prstGeom prst="rect">
            <a:avLst/>
          </a:prstGeom>
          <a:noFill/>
          <a:ln>
            <a:noFill/>
          </a:ln>
          <a:effectLst>
            <a:outerShdw blurRad="25400">
              <a:srgbClr val="000000">
                <a:alpha val="45100"/>
              </a:srgbClr>
            </a:outerShdw>
          </a:effectLst>
        </p:spPr>
      </p:pic>
      <p:sp>
        <p:nvSpPr>
          <p:cNvPr id="516" name="Google Shape;516;p73"/>
          <p:cNvSpPr txBox="1"/>
          <p:nvPr/>
        </p:nvSpPr>
        <p:spPr>
          <a:xfrm>
            <a:off x="5332250" y="4527275"/>
            <a:ext cx="1179600" cy="400200"/>
          </a:xfrm>
          <a:prstGeom prst="rect">
            <a:avLst/>
          </a:prstGeom>
          <a:solidFill>
            <a:srgbClr val="44444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rgbClr val="FFF2CC"/>
                </a:solidFill>
                <a:latin typeface="Barlow Condensed"/>
                <a:ea typeface="Barlow Condensed"/>
                <a:cs typeface="Barlow Condensed"/>
                <a:sym typeface="Barlow Condensed"/>
                <a:hlinkClick r:id="rId6">
                  <a:extLst>
                    <a:ext uri="{A12FA001-AC4F-418D-AE19-62706E023703}">
                      <ahyp:hlinkClr val="tx"/>
                    </a:ext>
                  </a:extLst>
                </a:hlinkClick>
              </a:rPr>
              <a:t>fieldpapers</a:t>
            </a:r>
            <a:r>
              <a:rPr lang="en-US" u="sng">
                <a:solidFill>
                  <a:srgbClr val="FFF2CC"/>
                </a:solidFill>
                <a:latin typeface="Barlow Condensed"/>
                <a:ea typeface="Barlow Condensed"/>
                <a:cs typeface="Barlow Condensed"/>
                <a:sym typeface="Barlow Condensed"/>
                <a:hlinkClick r:id="rId7">
                  <a:extLst>
                    <a:ext uri="{A12FA001-AC4F-418D-AE19-62706E023703}">
                      <ahyp:hlinkClr val="tx"/>
                    </a:ext>
                  </a:extLst>
                </a:hlinkClick>
              </a:rPr>
              <a:t>.org</a:t>
            </a:r>
            <a:endParaRPr u="sng">
              <a:solidFill>
                <a:srgbClr val="FFF2CC"/>
              </a:solidFill>
              <a:latin typeface="Barlow Condensed"/>
              <a:ea typeface="Barlow Condensed"/>
              <a:cs typeface="Barlow Condensed"/>
              <a:sym typeface="Barlow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4"/>
          <p:cNvSpPr/>
          <p:nvPr/>
        </p:nvSpPr>
        <p:spPr>
          <a:xfrm>
            <a:off x="4296975" y="-8565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4"/>
          <p:cNvSpPr/>
          <p:nvPr/>
        </p:nvSpPr>
        <p:spPr>
          <a:xfrm>
            <a:off x="0" y="69150"/>
            <a:ext cx="51222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pic>
        <p:nvPicPr>
          <p:cNvPr id="524" name="Google Shape;524;p74"/>
          <p:cNvPicPr preferRelativeResize="0"/>
          <p:nvPr/>
        </p:nvPicPr>
        <p:blipFill>
          <a:blip r:embed="rId3">
            <a:alphaModFix/>
          </a:blip>
          <a:stretch>
            <a:fillRect/>
          </a:stretch>
        </p:blipFill>
        <p:spPr>
          <a:xfrm>
            <a:off x="150025" y="841450"/>
            <a:ext cx="2057400" cy="3511324"/>
          </a:xfrm>
          <a:prstGeom prst="rect">
            <a:avLst/>
          </a:prstGeom>
          <a:noFill/>
          <a:ln>
            <a:noFill/>
          </a:ln>
        </p:spPr>
      </p:pic>
      <p:sp>
        <p:nvSpPr>
          <p:cNvPr id="525" name="Google Shape;525;p74"/>
          <p:cNvSpPr txBox="1"/>
          <p:nvPr/>
        </p:nvSpPr>
        <p:spPr>
          <a:xfrm>
            <a:off x="503575" y="1007250"/>
            <a:ext cx="1350300" cy="4617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FFFFFF"/>
                </a:solidFill>
                <a:latin typeface="Barlow Condensed"/>
                <a:ea typeface="Barlow Condensed"/>
                <a:cs typeface="Barlow Condensed"/>
                <a:sym typeface="Barlow Condensed"/>
              </a:rPr>
              <a:t>Mapillary</a:t>
            </a:r>
            <a:endParaRPr sz="1800">
              <a:solidFill>
                <a:srgbClr val="FFFFFF"/>
              </a:solidFill>
              <a:latin typeface="Barlow Condensed"/>
              <a:ea typeface="Barlow Condensed"/>
              <a:cs typeface="Barlow Condensed"/>
              <a:sym typeface="Barlow Condensed"/>
            </a:endParaRPr>
          </a:p>
        </p:txBody>
      </p:sp>
      <p:sp>
        <p:nvSpPr>
          <p:cNvPr id="526" name="Google Shape;526;p74"/>
          <p:cNvSpPr txBox="1"/>
          <p:nvPr/>
        </p:nvSpPr>
        <p:spPr>
          <a:xfrm>
            <a:off x="3447288" y="841450"/>
            <a:ext cx="1350300" cy="461700"/>
          </a:xfrm>
          <a:prstGeom prst="rect">
            <a:avLst/>
          </a:prstGeom>
          <a:solidFill>
            <a:srgbClr val="D23737"/>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FFFFFF"/>
                </a:solidFill>
                <a:latin typeface="Barlow Condensed"/>
                <a:ea typeface="Barlow Condensed"/>
                <a:cs typeface="Barlow Condensed"/>
                <a:sym typeface="Barlow Condensed"/>
              </a:rPr>
              <a:t>MapSwipe</a:t>
            </a:r>
            <a:endParaRPr sz="1800">
              <a:solidFill>
                <a:srgbClr val="FFFFFF"/>
              </a:solidFill>
              <a:latin typeface="Barlow Condensed"/>
              <a:ea typeface="Barlow Condensed"/>
              <a:cs typeface="Barlow Condensed"/>
              <a:sym typeface="Barlow Condensed"/>
            </a:endParaRPr>
          </a:p>
        </p:txBody>
      </p:sp>
      <p:sp>
        <p:nvSpPr>
          <p:cNvPr id="527" name="Google Shape;527;p74"/>
          <p:cNvSpPr txBox="1"/>
          <p:nvPr/>
        </p:nvSpPr>
        <p:spPr>
          <a:xfrm>
            <a:off x="6707838" y="4584200"/>
            <a:ext cx="1350300" cy="461700"/>
          </a:xfrm>
          <a:prstGeom prst="rect">
            <a:avLst/>
          </a:prstGeom>
          <a:solidFill>
            <a:srgbClr val="274E1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FFFFFF"/>
                </a:solidFill>
                <a:latin typeface="Barlow Condensed"/>
                <a:ea typeface="Barlow Condensed"/>
                <a:cs typeface="Barlow Condensed"/>
                <a:sym typeface="Barlow Condensed"/>
              </a:rPr>
              <a:t>Go Map!!</a:t>
            </a:r>
            <a:endParaRPr sz="1800">
              <a:solidFill>
                <a:srgbClr val="FFFFFF"/>
              </a:solidFill>
              <a:latin typeface="Barlow Condensed"/>
              <a:ea typeface="Barlow Condensed"/>
              <a:cs typeface="Barlow Condensed"/>
              <a:sym typeface="Barlow Condensed"/>
            </a:endParaRPr>
          </a:p>
        </p:txBody>
      </p:sp>
      <p:pic>
        <p:nvPicPr>
          <p:cNvPr id="528" name="Google Shape;528;p74"/>
          <p:cNvPicPr preferRelativeResize="0"/>
          <p:nvPr/>
        </p:nvPicPr>
        <p:blipFill rotWithShape="1">
          <a:blip r:embed="rId4">
            <a:alphaModFix/>
          </a:blip>
          <a:srcRect b="0" l="0" r="0" t="0"/>
          <a:stretch/>
        </p:blipFill>
        <p:spPr>
          <a:xfrm>
            <a:off x="3064800" y="1418750"/>
            <a:ext cx="2239375" cy="3691449"/>
          </a:xfrm>
          <a:prstGeom prst="rect">
            <a:avLst/>
          </a:prstGeom>
          <a:noFill/>
          <a:ln>
            <a:noFill/>
          </a:ln>
        </p:spPr>
      </p:pic>
      <p:pic>
        <p:nvPicPr>
          <p:cNvPr id="529" name="Google Shape;529;p74"/>
          <p:cNvPicPr preferRelativeResize="0"/>
          <p:nvPr/>
        </p:nvPicPr>
        <p:blipFill rotWithShape="1">
          <a:blip r:embed="rId4">
            <a:alphaModFix/>
          </a:blip>
          <a:srcRect b="0" l="0" r="0" t="0"/>
          <a:stretch/>
        </p:blipFill>
        <p:spPr>
          <a:xfrm>
            <a:off x="6086400" y="192950"/>
            <a:ext cx="2593175" cy="4274663"/>
          </a:xfrm>
          <a:prstGeom prst="rect">
            <a:avLst/>
          </a:prstGeom>
          <a:noFill/>
          <a:ln>
            <a:noFill/>
          </a:ln>
        </p:spPr>
      </p:pic>
      <p:pic>
        <p:nvPicPr>
          <p:cNvPr descr="Screen Shot 2017-10-11 at 9.49.15 AM.png" id="530" name="Google Shape;530;p74"/>
          <p:cNvPicPr preferRelativeResize="0"/>
          <p:nvPr/>
        </p:nvPicPr>
        <p:blipFill rotWithShape="1">
          <a:blip r:embed="rId5">
            <a:alphaModFix/>
          </a:blip>
          <a:srcRect b="0" l="0" r="0" t="0"/>
          <a:stretch/>
        </p:blipFill>
        <p:spPr>
          <a:xfrm>
            <a:off x="3247202" y="1914601"/>
            <a:ext cx="1875000" cy="2780150"/>
          </a:xfrm>
          <a:prstGeom prst="rect">
            <a:avLst/>
          </a:prstGeom>
          <a:noFill/>
          <a:ln>
            <a:noFill/>
          </a:ln>
        </p:spPr>
      </p:pic>
      <p:pic>
        <p:nvPicPr>
          <p:cNvPr id="531" name="Google Shape;531;p74"/>
          <p:cNvPicPr preferRelativeResize="0"/>
          <p:nvPr/>
        </p:nvPicPr>
        <p:blipFill rotWithShape="1">
          <a:blip r:embed="rId6">
            <a:alphaModFix/>
          </a:blip>
          <a:srcRect b="0" l="0" r="41978" t="0"/>
          <a:stretch/>
        </p:blipFill>
        <p:spPr>
          <a:xfrm>
            <a:off x="6343650" y="940200"/>
            <a:ext cx="2078678" cy="2780150"/>
          </a:xfrm>
          <a:prstGeom prst="rect">
            <a:avLst/>
          </a:prstGeom>
          <a:noFill/>
          <a:ln>
            <a:noFill/>
          </a:ln>
        </p:spPr>
      </p:pic>
      <p:sp>
        <p:nvSpPr>
          <p:cNvPr id="532" name="Google Shape;532;p74"/>
          <p:cNvSpPr/>
          <p:nvPr/>
        </p:nvSpPr>
        <p:spPr>
          <a:xfrm>
            <a:off x="136225" y="234875"/>
            <a:ext cx="51222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1000"/>
              </a:spcAft>
              <a:buClr>
                <a:srgbClr val="000000"/>
              </a:buClr>
              <a:buSzPts val="2900"/>
              <a:buFont typeface="Arial"/>
              <a:buNone/>
            </a:pPr>
            <a:r>
              <a:rPr b="1" lang="en-US" sz="3000">
                <a:solidFill>
                  <a:srgbClr val="FFFFFF"/>
                </a:solidFill>
                <a:latin typeface="Archivo"/>
                <a:ea typeface="Archivo"/>
                <a:cs typeface="Archivo"/>
                <a:sym typeface="Archivo"/>
              </a:rPr>
              <a:t>How to contribute in OSM?</a:t>
            </a:r>
            <a:endParaRPr b="0" i="0" sz="2900" u="none" cap="none" strike="noStrike">
              <a:solidFill>
                <a:srgbClr val="FFFFFF"/>
              </a:solidFill>
              <a:latin typeface="Arial Black"/>
              <a:ea typeface="Arial Black"/>
              <a:cs typeface="Arial Black"/>
              <a:sym typeface="Arial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5"/>
          <p:cNvSpPr/>
          <p:nvPr/>
        </p:nvSpPr>
        <p:spPr>
          <a:xfrm>
            <a:off x="4350550" y="-95100"/>
            <a:ext cx="4939800" cy="53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5"/>
          <p:cNvSpPr/>
          <p:nvPr/>
        </p:nvSpPr>
        <p:spPr>
          <a:xfrm>
            <a:off x="0" y="69150"/>
            <a:ext cx="5122200" cy="636000"/>
          </a:xfrm>
          <a:prstGeom prst="rect">
            <a:avLst/>
          </a:prstGeom>
          <a:solidFill>
            <a:srgbClr val="D23737"/>
          </a:solidFill>
          <a:ln>
            <a:noFill/>
          </a:ln>
        </p:spPr>
        <p:txBody>
          <a:bodyPr anchorCtr="0" anchor="b" bIns="73475" lIns="91425" spcFirstLastPara="1" rIns="146950" wrap="square" tIns="45700">
            <a:noAutofit/>
          </a:bodyPr>
          <a:lstStyle/>
          <a:p>
            <a:pPr indent="0" lvl="0" marL="0" marR="0" rtl="0" algn="l">
              <a:lnSpc>
                <a:spcPct val="100000"/>
              </a:lnSpc>
              <a:spcBef>
                <a:spcPts val="0"/>
              </a:spcBef>
              <a:spcAft>
                <a:spcPts val="0"/>
              </a:spcAft>
              <a:buNone/>
            </a:pPr>
            <a:r>
              <a:t/>
            </a:r>
            <a:endParaRPr/>
          </a:p>
        </p:txBody>
      </p:sp>
      <p:sp>
        <p:nvSpPr>
          <p:cNvPr id="540" name="Google Shape;540;p75"/>
          <p:cNvSpPr txBox="1"/>
          <p:nvPr/>
        </p:nvSpPr>
        <p:spPr>
          <a:xfrm>
            <a:off x="6118625" y="385775"/>
            <a:ext cx="3025500" cy="160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Condensed"/>
              <a:ea typeface="Barlow Condensed"/>
              <a:cs typeface="Barlow Condensed"/>
              <a:sym typeface="Barlow Condensed"/>
            </a:endParaRPr>
          </a:p>
        </p:txBody>
      </p:sp>
      <p:sp>
        <p:nvSpPr>
          <p:cNvPr id="541" name="Google Shape;541;p75"/>
          <p:cNvSpPr/>
          <p:nvPr/>
        </p:nvSpPr>
        <p:spPr>
          <a:xfrm>
            <a:off x="136225" y="234875"/>
            <a:ext cx="5122200" cy="8904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1000"/>
              </a:spcAft>
              <a:buClr>
                <a:srgbClr val="000000"/>
              </a:buClr>
              <a:buSzPts val="2900"/>
              <a:buFont typeface="Arial"/>
              <a:buNone/>
            </a:pPr>
            <a:r>
              <a:rPr b="1" lang="en-US" sz="3000">
                <a:solidFill>
                  <a:srgbClr val="FFFFFF"/>
                </a:solidFill>
                <a:latin typeface="Archivo"/>
                <a:ea typeface="Archivo"/>
                <a:cs typeface="Archivo"/>
                <a:sym typeface="Archivo"/>
              </a:rPr>
              <a:t>How to contribute in OSM?</a:t>
            </a:r>
            <a:endParaRPr b="0" i="0" sz="2900" u="none" cap="none" strike="noStrike">
              <a:solidFill>
                <a:srgbClr val="FFFFFF"/>
              </a:solidFill>
              <a:latin typeface="Arial Black"/>
              <a:ea typeface="Arial Black"/>
              <a:cs typeface="Arial Black"/>
              <a:sym typeface="Arial Black"/>
            </a:endParaRPr>
          </a:p>
        </p:txBody>
      </p:sp>
      <p:pic>
        <p:nvPicPr>
          <p:cNvPr id="542" name="Google Shape;542;p75"/>
          <p:cNvPicPr preferRelativeResize="0"/>
          <p:nvPr/>
        </p:nvPicPr>
        <p:blipFill>
          <a:blip r:embed="rId3">
            <a:alphaModFix/>
          </a:blip>
          <a:stretch>
            <a:fillRect/>
          </a:stretch>
        </p:blipFill>
        <p:spPr>
          <a:xfrm>
            <a:off x="152400" y="1277675"/>
            <a:ext cx="4198149" cy="2900174"/>
          </a:xfrm>
          <a:prstGeom prst="rect">
            <a:avLst/>
          </a:prstGeom>
          <a:noFill/>
          <a:ln>
            <a:noFill/>
          </a:ln>
        </p:spPr>
      </p:pic>
      <p:pic>
        <p:nvPicPr>
          <p:cNvPr id="543" name="Google Shape;543;p75"/>
          <p:cNvPicPr preferRelativeResize="0"/>
          <p:nvPr/>
        </p:nvPicPr>
        <p:blipFill>
          <a:blip r:embed="rId4">
            <a:alphaModFix/>
          </a:blip>
          <a:stretch>
            <a:fillRect/>
          </a:stretch>
        </p:blipFill>
        <p:spPr>
          <a:xfrm>
            <a:off x="4487875" y="1338650"/>
            <a:ext cx="4351324" cy="2900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
      <a:dk1>
        <a:srgbClr val="2B2F38"/>
      </a:dk1>
      <a:lt1>
        <a:srgbClr val="D73F3E"/>
      </a:lt1>
      <a:dk2>
        <a:srgbClr val="44546A"/>
      </a:dk2>
      <a:lt2>
        <a:srgbClr val="E7E6E6"/>
      </a:lt2>
      <a:accent1>
        <a:srgbClr val="D73F3E"/>
      </a:accent1>
      <a:accent2>
        <a:srgbClr val="2B2F38"/>
      </a:accent2>
      <a:accent3>
        <a:srgbClr val="A5A5A5"/>
      </a:accent3>
      <a:accent4>
        <a:srgbClr val="F9A61E"/>
      </a:accent4>
      <a:accent5>
        <a:srgbClr val="F0EFEE"/>
      </a:accent5>
      <a:accent6>
        <a:srgbClr val="FFECEC"/>
      </a:accent6>
      <a:hlink>
        <a:srgbClr val="919CB2"/>
      </a:hlink>
      <a:folHlink>
        <a:srgbClr val="676F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